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76" r:id="rId5"/>
    <p:sldId id="283" r:id="rId6"/>
    <p:sldId id="284" r:id="rId7"/>
    <p:sldId id="261" r:id="rId8"/>
    <p:sldId id="285" r:id="rId9"/>
    <p:sldId id="278" r:id="rId10"/>
    <p:sldId id="277" r:id="rId11"/>
    <p:sldId id="286" r:id="rId12"/>
    <p:sldId id="28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3C59"/>
    <a:srgbClr val="F15B4E"/>
    <a:srgbClr val="FDE1DF"/>
    <a:srgbClr val="60689A"/>
    <a:srgbClr val="FFC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0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Горностаева Светлана Михайловна" userId="e9b1ee04-a0ad-4572-a2f7-0ad363ac5643" providerId="ADAL" clId="{E460539C-7BEF-4507-A398-41C93DB99F73}"/>
    <pc:docChg chg="custSel delSld">
      <pc:chgData name="Горностаева Светлана Михайловна" userId="e9b1ee04-a0ad-4572-a2f7-0ad363ac5643" providerId="ADAL" clId="{E460539C-7BEF-4507-A398-41C93DB99F73}" dt="2024-08-10T07:40:12.350" v="22" actId="2696"/>
      <pc:docMkLst>
        <pc:docMk/>
      </pc:docMkLst>
      <pc:sldChg chg="del">
        <pc:chgData name="Горностаева Светлана Михайловна" userId="e9b1ee04-a0ad-4572-a2f7-0ad363ac5643" providerId="ADAL" clId="{E460539C-7BEF-4507-A398-41C93DB99F73}" dt="2024-08-10T07:40:05.070" v="0" actId="2696"/>
        <pc:sldMkLst>
          <pc:docMk/>
          <pc:sldMk cId="810651506" sldId="256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5.351" v="1" actId="2696"/>
        <pc:sldMkLst>
          <pc:docMk/>
          <pc:sldMk cId="1412203712" sldId="257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5.632" v="2" actId="2696"/>
        <pc:sldMkLst>
          <pc:docMk/>
          <pc:sldMk cId="929921501" sldId="258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6.101" v="4" actId="2696"/>
        <pc:sldMkLst>
          <pc:docMk/>
          <pc:sldMk cId="3863163526" sldId="259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10.178" v="20" actId="2696"/>
        <pc:sldMkLst>
          <pc:docMk/>
          <pc:sldMk cId="3149185873" sldId="260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6.523" v="6" actId="2696"/>
        <pc:sldMkLst>
          <pc:docMk/>
          <pc:sldMk cId="2377670505" sldId="262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6.726" v="7" actId="2696"/>
        <pc:sldMkLst>
          <pc:docMk/>
          <pc:sldMk cId="1493121353" sldId="263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6.304" v="5" actId="2696"/>
        <pc:sldMkLst>
          <pc:docMk/>
          <pc:sldMk cId="1024819802" sldId="264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6.944" v="8" actId="2696"/>
        <pc:sldMkLst>
          <pc:docMk/>
          <pc:sldMk cId="2369559707" sldId="265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7.179" v="9" actId="2696"/>
        <pc:sldMkLst>
          <pc:docMk/>
          <pc:sldMk cId="1571520100" sldId="266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7.772" v="11" actId="2696"/>
        <pc:sldMkLst>
          <pc:docMk/>
          <pc:sldMk cId="3811323835" sldId="267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7.897" v="12" actId="2696"/>
        <pc:sldMkLst>
          <pc:docMk/>
          <pc:sldMk cId="3197024853" sldId="268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7.741" v="10" actId="2696"/>
        <pc:sldMkLst>
          <pc:docMk/>
          <pc:sldMk cId="1428567552" sldId="269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8.147" v="13" actId="2696"/>
        <pc:sldMkLst>
          <pc:docMk/>
          <pc:sldMk cId="25248796" sldId="270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8.366" v="14" actId="2696"/>
        <pc:sldMkLst>
          <pc:docMk/>
          <pc:sldMk cId="223840265" sldId="271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8.632" v="15" actId="2696"/>
        <pc:sldMkLst>
          <pc:docMk/>
          <pc:sldMk cId="1767721127" sldId="272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8.835" v="16" actId="2696"/>
        <pc:sldMkLst>
          <pc:docMk/>
          <pc:sldMk cId="4051706408" sldId="273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5.898" v="3" actId="2696"/>
        <pc:sldMkLst>
          <pc:docMk/>
          <pc:sldMk cId="1747929851" sldId="274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9.538" v="19" actId="2696"/>
        <pc:sldMkLst>
          <pc:docMk/>
          <pc:sldMk cId="1401086284" sldId="275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12.350" v="22" actId="2696"/>
        <pc:sldMkLst>
          <pc:docMk/>
          <pc:sldMk cId="2165860057" sldId="279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11.631" v="21" actId="2696"/>
        <pc:sldMkLst>
          <pc:docMk/>
          <pc:sldMk cId="2260230691" sldId="280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9.069" v="17" actId="2696"/>
        <pc:sldMkLst>
          <pc:docMk/>
          <pc:sldMk cId="1817526551" sldId="281"/>
        </pc:sldMkLst>
      </pc:sldChg>
      <pc:sldChg chg="del">
        <pc:chgData name="Горностаева Светлана Михайловна" userId="e9b1ee04-a0ad-4572-a2f7-0ad363ac5643" providerId="ADAL" clId="{E460539C-7BEF-4507-A398-41C93DB99F73}" dt="2024-08-10T07:40:09.303" v="18" actId="2696"/>
        <pc:sldMkLst>
          <pc:docMk/>
          <pc:sldMk cId="4023727914" sldId="282"/>
        </pc:sldMkLst>
      </pc:sldChg>
    </pc:docChg>
  </pc:docChgLst>
  <pc:docChgLst>
    <pc:chgData name="Горностаева Светлана Михайловна" userId="e9b1ee04-a0ad-4572-a2f7-0ad363ac5643" providerId="ADAL" clId="{D68ACE6A-3316-4C8B-AB7D-F71F8FA9691B}"/>
    <pc:docChg chg="undo custSel addSld modSld sldOrd">
      <pc:chgData name="Горностаева Светлана Михайловна" userId="e9b1ee04-a0ad-4572-a2f7-0ad363ac5643" providerId="ADAL" clId="{D68ACE6A-3316-4C8B-AB7D-F71F8FA9691B}" dt="2024-08-01T10:52:55.304" v="164" actId="6549"/>
      <pc:docMkLst>
        <pc:docMk/>
      </pc:docMkLst>
    </pc:docChg>
  </pc:docChgLst>
  <pc:docChgLst>
    <pc:chgData name="Горностаева Светлана Михайловна" userId="e9b1ee04-a0ad-4572-a2f7-0ad363ac5643" providerId="ADAL" clId="{4F53DA09-EC7A-4563-8E97-4262A5F44E94}"/>
    <pc:docChg chg="undo redo custSel addSld modSld sldOrd">
      <pc:chgData name="Горностаева Светлана Михайловна" userId="e9b1ee04-a0ad-4572-a2f7-0ad363ac5643" providerId="ADAL" clId="{4F53DA09-EC7A-4563-8E97-4262A5F44E94}" dt="2024-08-10T07:29:58.797" v="2359" actId="20577"/>
      <pc:docMkLst>
        <pc:docMk/>
      </pc:docMkLst>
      <pc:sldChg chg="addSp delSp modSp">
        <pc:chgData name="Горностаева Светлана Михайловна" userId="e9b1ee04-a0ad-4572-a2f7-0ad363ac5643" providerId="ADAL" clId="{4F53DA09-EC7A-4563-8E97-4262A5F44E94}" dt="2024-08-10T06:16:06.390" v="2014" actId="122"/>
        <pc:sldMkLst>
          <pc:docMk/>
          <pc:sldMk cId="2054242078" sldId="261"/>
        </pc:sldMkLst>
        <pc:spChg chg="del">
          <ac:chgData name="Горностаева Светлана Михайловна" userId="e9b1ee04-a0ad-4572-a2f7-0ad363ac5643" providerId="ADAL" clId="{4F53DA09-EC7A-4563-8E97-4262A5F44E94}" dt="2024-08-10T06:12:54.264" v="1943" actId="478"/>
          <ac:spMkLst>
            <pc:docMk/>
            <pc:sldMk cId="2054242078" sldId="261"/>
            <ac:spMk id="3" creationId="{9EBE1F90-DFF0-4C59-A71B-F38BC61438B7}"/>
          </ac:spMkLst>
        </pc:spChg>
        <pc:spChg chg="add del mod">
          <ac:chgData name="Горностаева Светлана Михайловна" userId="e9b1ee04-a0ad-4572-a2f7-0ad363ac5643" providerId="ADAL" clId="{4F53DA09-EC7A-4563-8E97-4262A5F44E94}" dt="2024-08-10T06:12:55.967" v="1944" actId="478"/>
          <ac:spMkLst>
            <pc:docMk/>
            <pc:sldMk cId="2054242078" sldId="261"/>
            <ac:spMk id="6" creationId="{AC443E57-ABCA-43F1-94DB-D5341B402F0C}"/>
          </ac:spMkLst>
        </pc:spChg>
        <pc:graphicFrameChg chg="add del mod modGraphic">
          <ac:chgData name="Горностаева Светлана Михайловна" userId="e9b1ee04-a0ad-4572-a2f7-0ad363ac5643" providerId="ADAL" clId="{4F53DA09-EC7A-4563-8E97-4262A5F44E94}" dt="2024-08-10T06:12:50.858" v="1942"/>
          <ac:graphicFrameMkLst>
            <pc:docMk/>
            <pc:sldMk cId="2054242078" sldId="261"/>
            <ac:graphicFrameMk id="4" creationId="{4E4DC332-DEE8-4FE4-90E9-FB4706CD7E3B}"/>
          </ac:graphicFrameMkLst>
        </pc:graphicFrameChg>
        <pc:graphicFrameChg chg="add modGraphic">
          <ac:chgData name="Горностаева Светлана Михайловна" userId="e9b1ee04-a0ad-4572-a2f7-0ad363ac5643" providerId="ADAL" clId="{4F53DA09-EC7A-4563-8E97-4262A5F44E94}" dt="2024-08-10T06:16:06.390" v="2014" actId="122"/>
          <ac:graphicFrameMkLst>
            <pc:docMk/>
            <pc:sldMk cId="2054242078" sldId="261"/>
            <ac:graphicFrameMk id="7" creationId="{F8B563BB-F465-44E1-A265-384DE03E0B25}"/>
          </ac:graphicFrameMkLst>
        </pc:graphicFrameChg>
      </pc:sldChg>
      <pc:sldChg chg="modSp add">
        <pc:chgData name="Горностаева Светлана Михайловна" userId="e9b1ee04-a0ad-4572-a2f7-0ad363ac5643" providerId="ADAL" clId="{4F53DA09-EC7A-4563-8E97-4262A5F44E94}" dt="2024-08-10T05:42:40.251" v="1799" actId="20577"/>
        <pc:sldMkLst>
          <pc:docMk/>
          <pc:sldMk cId="4028234947" sldId="276"/>
        </pc:sldMkLst>
        <pc:spChg chg="mod">
          <ac:chgData name="Горностаева Светлана Михайловна" userId="e9b1ee04-a0ad-4572-a2f7-0ad363ac5643" providerId="ADAL" clId="{4F53DA09-EC7A-4563-8E97-4262A5F44E94}" dt="2024-08-10T05:42:40.251" v="1799" actId="20577"/>
          <ac:spMkLst>
            <pc:docMk/>
            <pc:sldMk cId="4028234947" sldId="276"/>
            <ac:spMk id="2" creationId="{CA4C3D58-D714-4E40-ABCF-3D9DA96FB57D}"/>
          </ac:spMkLst>
        </pc:spChg>
        <pc:spChg chg="mod">
          <ac:chgData name="Горностаева Светлана Михайловна" userId="e9b1ee04-a0ad-4572-a2f7-0ad363ac5643" providerId="ADAL" clId="{4F53DA09-EC7A-4563-8E97-4262A5F44E94}" dt="2024-08-01T12:09:42.373" v="40"/>
          <ac:spMkLst>
            <pc:docMk/>
            <pc:sldMk cId="4028234947" sldId="276"/>
            <ac:spMk id="3" creationId="{DF354593-5BE3-4557-95B0-E39C42095E84}"/>
          </ac:spMkLst>
        </pc:spChg>
      </pc:sldChg>
      <pc:sldChg chg="addSp delSp modSp add">
        <pc:chgData name="Горностаева Светлана Михайловна" userId="e9b1ee04-a0ad-4572-a2f7-0ad363ac5643" providerId="ADAL" clId="{4F53DA09-EC7A-4563-8E97-4262A5F44E94}" dt="2024-08-10T07:27:02.016" v="2278" actId="1076"/>
        <pc:sldMkLst>
          <pc:docMk/>
          <pc:sldMk cId="3533243565" sldId="277"/>
        </pc:sldMkLst>
        <pc:spChg chg="mod">
          <ac:chgData name="Горностаева Светлана Михайловна" userId="e9b1ee04-a0ad-4572-a2f7-0ad363ac5643" providerId="ADAL" clId="{4F53DA09-EC7A-4563-8E97-4262A5F44E94}" dt="2024-08-10T07:27:02.016" v="2278" actId="1076"/>
          <ac:spMkLst>
            <pc:docMk/>
            <pc:sldMk cId="3533243565" sldId="277"/>
            <ac:spMk id="3" creationId="{9EBE1F90-DFF0-4C59-A71B-F38BC61438B7}"/>
          </ac:spMkLst>
        </pc:spChg>
        <pc:spChg chg="add del">
          <ac:chgData name="Горностаева Светлана Михайловна" userId="e9b1ee04-a0ad-4572-a2f7-0ad363ac5643" providerId="ADAL" clId="{4F53DA09-EC7A-4563-8E97-4262A5F44E94}" dt="2024-08-10T07:25:30.213" v="2236"/>
          <ac:spMkLst>
            <pc:docMk/>
            <pc:sldMk cId="3533243565" sldId="277"/>
            <ac:spMk id="5" creationId="{F32AF041-7244-40A2-B926-854EC75B1E42}"/>
          </ac:spMkLst>
        </pc:spChg>
        <pc:graphicFrameChg chg="add del">
          <ac:chgData name="Горностаева Светлана Михайловна" userId="e9b1ee04-a0ad-4572-a2f7-0ad363ac5643" providerId="ADAL" clId="{4F53DA09-EC7A-4563-8E97-4262A5F44E94}" dt="2024-08-10T07:25:30.213" v="2236"/>
          <ac:graphicFrameMkLst>
            <pc:docMk/>
            <pc:sldMk cId="3533243565" sldId="277"/>
            <ac:graphicFrameMk id="4" creationId="{456A0135-6155-4A57-9D2B-FA3B0932024F}"/>
          </ac:graphicFrameMkLst>
        </pc:graphicFrameChg>
        <pc:graphicFrameChg chg="add mod modGraphic">
          <ac:chgData name="Горностаева Светлана Михайловна" userId="e9b1ee04-a0ad-4572-a2f7-0ad363ac5643" providerId="ADAL" clId="{4F53DA09-EC7A-4563-8E97-4262A5F44E94}" dt="2024-08-10T07:26:59.168" v="2277" actId="122"/>
          <ac:graphicFrameMkLst>
            <pc:docMk/>
            <pc:sldMk cId="3533243565" sldId="277"/>
            <ac:graphicFrameMk id="6" creationId="{3B4C4988-273B-4952-913F-81508D2E387F}"/>
          </ac:graphicFrameMkLst>
        </pc:graphicFrameChg>
      </pc:sldChg>
      <pc:sldChg chg="addSp delSp modSp add">
        <pc:chgData name="Горностаева Светлана Михайловна" userId="e9b1ee04-a0ad-4572-a2f7-0ad363ac5643" providerId="ADAL" clId="{4F53DA09-EC7A-4563-8E97-4262A5F44E94}" dt="2024-08-10T06:34:21.072" v="2231" actId="1036"/>
        <pc:sldMkLst>
          <pc:docMk/>
          <pc:sldMk cId="987369726" sldId="278"/>
        </pc:sldMkLst>
        <pc:spChg chg="mod">
          <ac:chgData name="Горностаева Светлана Михайловна" userId="e9b1ee04-a0ad-4572-a2f7-0ad363ac5643" providerId="ADAL" clId="{4F53DA09-EC7A-4563-8E97-4262A5F44E94}" dt="2024-08-10T06:27:01.582" v="2149" actId="948"/>
          <ac:spMkLst>
            <pc:docMk/>
            <pc:sldMk cId="987369726" sldId="278"/>
            <ac:spMk id="3" creationId="{9EBE1F90-DFF0-4C59-A71B-F38BC61438B7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30:46.231" v="2200" actId="255"/>
          <ac:spMkLst>
            <pc:docMk/>
            <pc:sldMk cId="987369726" sldId="278"/>
            <ac:spMk id="5" creationId="{FCFB893A-FECF-4851-99EA-FC205E092B52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30:42.076" v="2199" actId="255"/>
          <ac:spMkLst>
            <pc:docMk/>
            <pc:sldMk cId="987369726" sldId="278"/>
            <ac:spMk id="6" creationId="{455F4FEA-7575-4CAC-A62F-019CD129ABFF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30:55.487" v="2202" actId="255"/>
          <ac:spMkLst>
            <pc:docMk/>
            <pc:sldMk cId="987369726" sldId="278"/>
            <ac:spMk id="7" creationId="{EA4A0022-63E9-4ABE-BD63-6CC5E20ECFFA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31:10.156" v="2205" actId="255"/>
          <ac:spMkLst>
            <pc:docMk/>
            <pc:sldMk cId="987369726" sldId="278"/>
            <ac:spMk id="8" creationId="{CA66F17D-FD6C-4229-A0DC-F9D4D4888145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31:05.156" v="2204" actId="255"/>
          <ac:spMkLst>
            <pc:docMk/>
            <pc:sldMk cId="987369726" sldId="278"/>
            <ac:spMk id="9" creationId="{CCB57417-2BAB-4614-B8E2-DB2D49855FD4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31:00.907" v="2203" actId="255"/>
          <ac:spMkLst>
            <pc:docMk/>
            <pc:sldMk cId="987369726" sldId="278"/>
            <ac:spMk id="10" creationId="{15A99BEE-30F6-4357-8279-852F7DF5DD0F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31:25.264" v="2208" actId="255"/>
          <ac:spMkLst>
            <pc:docMk/>
            <pc:sldMk cId="987369726" sldId="278"/>
            <ac:spMk id="11" creationId="{30464427-49FF-45C4-95D0-C3108CDE6C41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30:50.903" v="2201" actId="255"/>
          <ac:spMkLst>
            <pc:docMk/>
            <pc:sldMk cId="987369726" sldId="278"/>
            <ac:spMk id="12" creationId="{408778C4-44C9-4436-95CA-B2E88259F5E9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30:37.982" v="2198" actId="255"/>
          <ac:spMkLst>
            <pc:docMk/>
            <pc:sldMk cId="987369726" sldId="278"/>
            <ac:spMk id="13" creationId="{D48B5CA3-B0B4-4F7D-AFBC-910F5433D86A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31:54.776" v="2218" actId="255"/>
          <ac:spMkLst>
            <pc:docMk/>
            <pc:sldMk cId="987369726" sldId="278"/>
            <ac:spMk id="14" creationId="{5E43A06B-8EDD-429F-8B13-D2F0BEE49B8B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28:23.671" v="2162" actId="1076"/>
          <ac:spMkLst>
            <pc:docMk/>
            <pc:sldMk cId="987369726" sldId="278"/>
            <ac:spMk id="15" creationId="{1FC9186A-6080-4517-A9BC-53BA3265E0FC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25:38.408" v="2132" actId="1076"/>
          <ac:spMkLst>
            <pc:docMk/>
            <pc:sldMk cId="987369726" sldId="278"/>
            <ac:spMk id="16" creationId="{40971A7C-1303-4DB5-B211-2D03FA79F362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32:49.292" v="2221" actId="1076"/>
          <ac:spMkLst>
            <pc:docMk/>
            <pc:sldMk cId="987369726" sldId="278"/>
            <ac:spMk id="17" creationId="{57447D4C-36F0-4FE8-A92F-BDCD92ED4009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28:13.313" v="2159" actId="1076"/>
          <ac:spMkLst>
            <pc:docMk/>
            <pc:sldMk cId="987369726" sldId="278"/>
            <ac:spMk id="18" creationId="{C4F316B1-3C6F-4918-883A-2DEA045D1A92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27:47.474" v="2155" actId="1076"/>
          <ac:spMkLst>
            <pc:docMk/>
            <pc:sldMk cId="987369726" sldId="278"/>
            <ac:spMk id="19" creationId="{BA98696F-53D5-47B1-98E2-3556AD1E03EB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25:28.597" v="2131" actId="255"/>
          <ac:spMkLst>
            <pc:docMk/>
            <pc:sldMk cId="987369726" sldId="278"/>
            <ac:spMk id="20" creationId="{AFE8E8FE-9FD4-4B11-96A9-F162732FA3AB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27:41.037" v="2153" actId="207"/>
          <ac:spMkLst>
            <pc:docMk/>
            <pc:sldMk cId="987369726" sldId="278"/>
            <ac:spMk id="21" creationId="{E98D0D04-6A13-4CBC-A301-B32C7DFF105B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28:05.298" v="2157" actId="1076"/>
          <ac:spMkLst>
            <pc:docMk/>
            <pc:sldMk cId="987369726" sldId="278"/>
            <ac:spMk id="22" creationId="{97594D67-DD99-4564-A1B5-0A4EA51A4FB5}"/>
          </ac:spMkLst>
        </pc:spChg>
        <pc:spChg chg="add mod">
          <ac:chgData name="Горностаева Светлана Михайловна" userId="e9b1ee04-a0ad-4572-a2f7-0ad363ac5643" providerId="ADAL" clId="{4F53DA09-EC7A-4563-8E97-4262A5F44E94}" dt="2024-08-10T06:31:17.561" v="2207" actId="255"/>
          <ac:spMkLst>
            <pc:docMk/>
            <pc:sldMk cId="987369726" sldId="278"/>
            <ac:spMk id="23" creationId="{6759C645-3E52-46CA-A7B7-95E45CC19512}"/>
          </ac:spMkLst>
        </pc:spChg>
        <pc:grpChg chg="add mod">
          <ac:chgData name="Горностаева Светлана Михайловна" userId="e9b1ee04-a0ad-4572-a2f7-0ad363ac5643" providerId="ADAL" clId="{4F53DA09-EC7A-4563-8E97-4262A5F44E94}" dt="2024-08-10T06:32:37.246" v="2219" actId="571"/>
          <ac:grpSpMkLst>
            <pc:docMk/>
            <pc:sldMk cId="987369726" sldId="278"/>
            <ac:grpSpMk id="4" creationId="{D1E014EB-DAEA-4976-85AB-349A6230559F}"/>
          </ac:grpSpMkLst>
        </pc:grpChg>
        <pc:grpChg chg="add mod">
          <ac:chgData name="Горностаева Светлана Михайловна" userId="e9b1ee04-a0ad-4572-a2f7-0ad363ac5643" providerId="ADAL" clId="{4F53DA09-EC7A-4563-8E97-4262A5F44E94}" dt="2024-08-10T06:32:37.246" v="2219" actId="571"/>
          <ac:grpSpMkLst>
            <pc:docMk/>
            <pc:sldMk cId="987369726" sldId="278"/>
            <ac:grpSpMk id="24" creationId="{0B67F6C4-05DE-4D2E-9CBE-7231F9BD474F}"/>
          </ac:grpSpMkLst>
        </pc:grpChg>
        <pc:grpChg chg="add mod">
          <ac:chgData name="Горностаева Светлана Михайловна" userId="e9b1ee04-a0ad-4572-a2f7-0ad363ac5643" providerId="ADAL" clId="{4F53DA09-EC7A-4563-8E97-4262A5F44E94}" dt="2024-08-10T06:32:37.246" v="2219" actId="571"/>
          <ac:grpSpMkLst>
            <pc:docMk/>
            <pc:sldMk cId="987369726" sldId="278"/>
            <ac:grpSpMk id="25" creationId="{20D1A72F-589C-4203-A5FE-5D4F273B8212}"/>
          </ac:grpSpMkLst>
        </pc:grpChg>
        <pc:grpChg chg="add mod">
          <ac:chgData name="Горностаева Светлана Михайловна" userId="e9b1ee04-a0ad-4572-a2f7-0ad363ac5643" providerId="ADAL" clId="{4F53DA09-EC7A-4563-8E97-4262A5F44E94}" dt="2024-08-10T06:17:03.562" v="2039"/>
          <ac:grpSpMkLst>
            <pc:docMk/>
            <pc:sldMk cId="987369726" sldId="278"/>
            <ac:grpSpMk id="26" creationId="{BB090D9A-ED78-4435-A1B8-037FA1FB18E1}"/>
          </ac:grpSpMkLst>
        </pc:grpChg>
        <pc:graphicFrameChg chg="add mod modGraphic">
          <ac:chgData name="Горностаева Светлана Михайловна" userId="e9b1ee04-a0ad-4572-a2f7-0ad363ac5643" providerId="ADAL" clId="{4F53DA09-EC7A-4563-8E97-4262A5F44E94}" dt="2024-08-10T06:30:12.954" v="2196" actId="20577"/>
          <ac:graphicFrameMkLst>
            <pc:docMk/>
            <pc:sldMk cId="987369726" sldId="278"/>
            <ac:graphicFrameMk id="36" creationId="{87110857-B35B-4483-8A8E-F56BD24D8858}"/>
          </ac:graphicFrameMkLst>
        </pc:graphicFrameChg>
        <pc:cxnChg chg="add mod">
          <ac:chgData name="Горностаева Светлана Михайловна" userId="e9b1ee04-a0ad-4572-a2f7-0ad363ac5643" providerId="ADAL" clId="{4F53DA09-EC7A-4563-8E97-4262A5F44E94}" dt="2024-08-10T06:21:55.787" v="2092" actId="208"/>
          <ac:cxnSpMkLst>
            <pc:docMk/>
            <pc:sldMk cId="987369726" sldId="278"/>
            <ac:cxnSpMk id="27" creationId="{43F8943C-51C4-4DEF-A600-48736AB03697}"/>
          </ac:cxnSpMkLst>
        </pc:cxnChg>
        <pc:cxnChg chg="add mod">
          <ac:chgData name="Горностаева Светлана Михайловна" userId="e9b1ee04-a0ad-4572-a2f7-0ad363ac5643" providerId="ADAL" clId="{4F53DA09-EC7A-4563-8E97-4262A5F44E94}" dt="2024-08-10T06:22:03.963" v="2094" actId="108"/>
          <ac:cxnSpMkLst>
            <pc:docMk/>
            <pc:sldMk cId="987369726" sldId="278"/>
            <ac:cxnSpMk id="28" creationId="{3D7FB4D9-DC39-4F76-9E6A-36DFBDF7A7DB}"/>
          </ac:cxnSpMkLst>
        </pc:cxnChg>
        <pc:cxnChg chg="add mod">
          <ac:chgData name="Горностаева Светлана Михайловна" userId="e9b1ee04-a0ad-4572-a2f7-0ad363ac5643" providerId="ADAL" clId="{4F53DA09-EC7A-4563-8E97-4262A5F44E94}" dt="2024-08-10T06:22:02.697" v="2093" actId="108"/>
          <ac:cxnSpMkLst>
            <pc:docMk/>
            <pc:sldMk cId="987369726" sldId="278"/>
            <ac:cxnSpMk id="29" creationId="{C3035A02-B066-48F7-A2DF-983D11B14750}"/>
          </ac:cxnSpMkLst>
        </pc:cxnChg>
        <pc:cxnChg chg="add mod">
          <ac:chgData name="Горностаева Светлана Михайловна" userId="e9b1ee04-a0ad-4572-a2f7-0ad363ac5643" providerId="ADAL" clId="{4F53DA09-EC7A-4563-8E97-4262A5F44E94}" dt="2024-08-10T06:34:21.072" v="2231" actId="1036"/>
          <ac:cxnSpMkLst>
            <pc:docMk/>
            <pc:sldMk cId="987369726" sldId="278"/>
            <ac:cxnSpMk id="30" creationId="{F16510FA-DBE8-4330-B82C-5C0BD98A3367}"/>
          </ac:cxnSpMkLst>
        </pc:cxnChg>
        <pc:cxnChg chg="add mod">
          <ac:chgData name="Горностаева Светлана Михайловна" userId="e9b1ee04-a0ad-4572-a2f7-0ad363ac5643" providerId="ADAL" clId="{4F53DA09-EC7A-4563-8E97-4262A5F44E94}" dt="2024-08-10T06:34:16.901" v="2229" actId="1035"/>
          <ac:cxnSpMkLst>
            <pc:docMk/>
            <pc:sldMk cId="987369726" sldId="278"/>
            <ac:cxnSpMk id="31" creationId="{C7EED0F5-61C0-4236-9215-F6BB4ED3A9AC}"/>
          </ac:cxnSpMkLst>
        </pc:cxnChg>
        <pc:cxnChg chg="add mod">
          <ac:chgData name="Горностаева Светлана Михайловна" userId="e9b1ee04-a0ad-4572-a2f7-0ad363ac5643" providerId="ADAL" clId="{4F53DA09-EC7A-4563-8E97-4262A5F44E94}" dt="2024-08-10T06:26:09.081" v="2135" actId="108"/>
          <ac:cxnSpMkLst>
            <pc:docMk/>
            <pc:sldMk cId="987369726" sldId="278"/>
            <ac:cxnSpMk id="32" creationId="{3AB84B45-FB6F-48C5-ACF3-6B94038BF5C0}"/>
          </ac:cxnSpMkLst>
        </pc:cxnChg>
        <pc:cxnChg chg="add mod">
          <ac:chgData name="Горностаева Светлана Михайловна" userId="e9b1ee04-a0ad-4572-a2f7-0ad363ac5643" providerId="ADAL" clId="{4F53DA09-EC7A-4563-8E97-4262A5F44E94}" dt="2024-08-10T06:27:34.188" v="2152" actId="208"/>
          <ac:cxnSpMkLst>
            <pc:docMk/>
            <pc:sldMk cId="987369726" sldId="278"/>
            <ac:cxnSpMk id="33" creationId="{A9325A41-5524-4EA9-A08F-F018CCE36278}"/>
          </ac:cxnSpMkLst>
        </pc:cxnChg>
        <pc:cxnChg chg="add mod">
          <ac:chgData name="Горностаева Светлана Михайловна" userId="e9b1ee04-a0ad-4572-a2f7-0ad363ac5643" providerId="ADAL" clId="{4F53DA09-EC7A-4563-8E97-4262A5F44E94}" dt="2024-08-10T06:22:10.228" v="2097" actId="108"/>
          <ac:cxnSpMkLst>
            <pc:docMk/>
            <pc:sldMk cId="987369726" sldId="278"/>
            <ac:cxnSpMk id="34" creationId="{EB8A560D-74D2-439E-A2C6-FB3D3D3897F4}"/>
          </ac:cxnSpMkLst>
        </pc:cxnChg>
        <pc:cxnChg chg="add mod">
          <ac:chgData name="Горностаева Светлана Михайловна" userId="e9b1ee04-a0ad-4572-a2f7-0ad363ac5643" providerId="ADAL" clId="{4F53DA09-EC7A-4563-8E97-4262A5F44E94}" dt="2024-08-10T06:22:11.900" v="2098" actId="108"/>
          <ac:cxnSpMkLst>
            <pc:docMk/>
            <pc:sldMk cId="987369726" sldId="278"/>
            <ac:cxnSpMk id="35" creationId="{E0DF71B4-9959-43A9-83F2-6CDD5BCA89F8}"/>
          </ac:cxnSpMkLst>
        </pc:cxnChg>
        <pc:cxnChg chg="add del mod">
          <ac:chgData name="Горностаева Светлана Михайловна" userId="e9b1ee04-a0ad-4572-a2f7-0ad363ac5643" providerId="ADAL" clId="{4F53DA09-EC7A-4563-8E97-4262A5F44E94}" dt="2024-08-10T06:33:14.075" v="2223" actId="478"/>
          <ac:cxnSpMkLst>
            <pc:docMk/>
            <pc:sldMk cId="987369726" sldId="278"/>
            <ac:cxnSpMk id="37" creationId="{EAD9D78A-A2D9-41EC-A2DC-23BEBD3C1C94}"/>
          </ac:cxnSpMkLst>
        </pc:cxnChg>
        <pc:cxnChg chg="add mod">
          <ac:chgData name="Горностаева Светлана Михайловна" userId="e9b1ee04-a0ad-4572-a2f7-0ad363ac5643" providerId="ADAL" clId="{4F53DA09-EC7A-4563-8E97-4262A5F44E94}" dt="2024-08-10T06:33:32.948" v="2225" actId="108"/>
          <ac:cxnSpMkLst>
            <pc:docMk/>
            <pc:sldMk cId="987369726" sldId="278"/>
            <ac:cxnSpMk id="41" creationId="{0E8B5C88-2B8C-4533-A552-BC6D325EDCB4}"/>
          </ac:cxnSpMkLst>
        </pc:cxnChg>
      </pc:sldChg>
      <pc:sldChg chg="modSp add">
        <pc:chgData name="Горностаева Светлана Михайловна" userId="e9b1ee04-a0ad-4572-a2f7-0ad363ac5643" providerId="ADAL" clId="{4F53DA09-EC7A-4563-8E97-4262A5F44E94}" dt="2024-08-10T06:37:24.068" v="2232"/>
        <pc:sldMkLst>
          <pc:docMk/>
          <pc:sldMk cId="807906038" sldId="283"/>
        </pc:sldMkLst>
        <pc:spChg chg="mod">
          <ac:chgData name="Горностаева Светлана Михайловна" userId="e9b1ee04-a0ad-4572-a2f7-0ad363ac5643" providerId="ADAL" clId="{4F53DA09-EC7A-4563-8E97-4262A5F44E94}" dt="2024-08-02T10:55:32.652" v="1673" actId="20577"/>
          <ac:spMkLst>
            <pc:docMk/>
            <pc:sldMk cId="807906038" sldId="283"/>
            <ac:spMk id="2" creationId="{7F620865-8F03-46A7-9C1F-C43D30490B2B}"/>
          </ac:spMkLst>
        </pc:spChg>
        <pc:graphicFrameChg chg="mod modGraphic">
          <ac:chgData name="Горностаева Светлана Михайловна" userId="e9b1ee04-a0ad-4572-a2f7-0ad363ac5643" providerId="ADAL" clId="{4F53DA09-EC7A-4563-8E97-4262A5F44E94}" dt="2024-08-10T06:37:24.068" v="2232"/>
          <ac:graphicFrameMkLst>
            <pc:docMk/>
            <pc:sldMk cId="807906038" sldId="283"/>
            <ac:graphicFrameMk id="4" creationId="{1131F1C4-27EE-4B56-9026-379A9E5AF168}"/>
          </ac:graphicFrameMkLst>
        </pc:graphicFrameChg>
      </pc:sldChg>
      <pc:sldChg chg="addSp modSp add">
        <pc:chgData name="Горностаева Светлана Михайловна" userId="e9b1ee04-a0ad-4572-a2f7-0ad363ac5643" providerId="ADAL" clId="{4F53DA09-EC7A-4563-8E97-4262A5F44E94}" dt="2024-08-10T06:02:40.918" v="1914"/>
        <pc:sldMkLst>
          <pc:docMk/>
          <pc:sldMk cId="339270393" sldId="284"/>
        </pc:sldMkLst>
        <pc:graphicFrameChg chg="mod modGraphic">
          <ac:chgData name="Горностаева Светлана Михайловна" userId="e9b1ee04-a0ad-4572-a2f7-0ad363ac5643" providerId="ADAL" clId="{4F53DA09-EC7A-4563-8E97-4262A5F44E94}" dt="2024-08-10T06:02:40.918" v="1914"/>
          <ac:graphicFrameMkLst>
            <pc:docMk/>
            <pc:sldMk cId="339270393" sldId="284"/>
            <ac:graphicFrameMk id="4" creationId="{1131F1C4-27EE-4B56-9026-379A9E5AF168}"/>
          </ac:graphicFrameMkLst>
        </pc:graphicFrameChg>
        <pc:graphicFrameChg chg="add mod">
          <ac:chgData name="Горностаева Светлана Михайловна" userId="e9b1ee04-a0ad-4572-a2f7-0ad363ac5643" providerId="ADAL" clId="{4F53DA09-EC7A-4563-8E97-4262A5F44E94}" dt="2024-08-10T05:57:33.052" v="1878" actId="14100"/>
          <ac:graphicFrameMkLst>
            <pc:docMk/>
            <pc:sldMk cId="339270393" sldId="284"/>
            <ac:graphicFrameMk id="5" creationId="{B43295E8-BDB7-46AD-AF38-D96EE1EFA2F5}"/>
          </ac:graphicFrameMkLst>
        </pc:graphicFrameChg>
        <pc:graphicFrameChg chg="add mod">
          <ac:chgData name="Горностаева Светлана Михайловна" userId="e9b1ee04-a0ad-4572-a2f7-0ad363ac5643" providerId="ADAL" clId="{4F53DA09-EC7A-4563-8E97-4262A5F44E94}" dt="2024-08-10T05:59:24.844" v="1897" actId="14100"/>
          <ac:graphicFrameMkLst>
            <pc:docMk/>
            <pc:sldMk cId="339270393" sldId="284"/>
            <ac:graphicFrameMk id="6" creationId="{DC83E31D-6705-4602-B99D-2ED850A6BC55}"/>
          </ac:graphicFrameMkLst>
        </pc:graphicFrameChg>
        <pc:graphicFrameChg chg="add mod">
          <ac:chgData name="Горностаева Светлана Михайловна" userId="e9b1ee04-a0ad-4572-a2f7-0ad363ac5643" providerId="ADAL" clId="{4F53DA09-EC7A-4563-8E97-4262A5F44E94}" dt="2024-08-10T06:00:05.173" v="1901" actId="14100"/>
          <ac:graphicFrameMkLst>
            <pc:docMk/>
            <pc:sldMk cId="339270393" sldId="284"/>
            <ac:graphicFrameMk id="7" creationId="{842E7F16-BD83-4D2D-AA80-DE0056B3D284}"/>
          </ac:graphicFrameMkLst>
        </pc:graphicFrameChg>
        <pc:graphicFrameChg chg="add mod">
          <ac:chgData name="Горностаева Светлана Михайловна" userId="e9b1ee04-a0ad-4572-a2f7-0ad363ac5643" providerId="ADAL" clId="{4F53DA09-EC7A-4563-8E97-4262A5F44E94}" dt="2024-08-10T06:01:54.822" v="1912"/>
          <ac:graphicFrameMkLst>
            <pc:docMk/>
            <pc:sldMk cId="339270393" sldId="284"/>
            <ac:graphicFrameMk id="8" creationId="{AE335B76-79A2-4C62-8DB3-BC368068D81F}"/>
          </ac:graphicFrameMkLst>
        </pc:graphicFrameChg>
      </pc:sldChg>
      <pc:sldChg chg="modSp add">
        <pc:chgData name="Горностаева Светлана Михайловна" userId="e9b1ee04-a0ad-4572-a2f7-0ad363ac5643" providerId="ADAL" clId="{4F53DA09-EC7A-4563-8E97-4262A5F44E94}" dt="2024-08-10T06:16:26.419" v="2022" actId="20577"/>
        <pc:sldMkLst>
          <pc:docMk/>
          <pc:sldMk cId="4217579637" sldId="285"/>
        </pc:sldMkLst>
        <pc:graphicFrameChg chg="mod modGraphic">
          <ac:chgData name="Горностаева Светлана Михайловна" userId="e9b1ee04-a0ad-4572-a2f7-0ad363ac5643" providerId="ADAL" clId="{4F53DA09-EC7A-4563-8E97-4262A5F44E94}" dt="2024-08-10T06:16:26.419" v="2022" actId="20577"/>
          <ac:graphicFrameMkLst>
            <pc:docMk/>
            <pc:sldMk cId="4217579637" sldId="285"/>
            <ac:graphicFrameMk id="7" creationId="{F8B563BB-F465-44E1-A265-384DE03E0B25}"/>
          </ac:graphicFrameMkLst>
        </pc:graphicFrameChg>
      </pc:sldChg>
      <pc:sldChg chg="modSp add">
        <pc:chgData name="Горностаева Светлана Михайловна" userId="e9b1ee04-a0ad-4572-a2f7-0ad363ac5643" providerId="ADAL" clId="{4F53DA09-EC7A-4563-8E97-4262A5F44E94}" dt="2024-08-10T07:28:35.309" v="2325" actId="20577"/>
        <pc:sldMkLst>
          <pc:docMk/>
          <pc:sldMk cId="3094701590" sldId="286"/>
        </pc:sldMkLst>
        <pc:spChg chg="mod">
          <ac:chgData name="Горностаева Светлана Михайловна" userId="e9b1ee04-a0ad-4572-a2f7-0ad363ac5643" providerId="ADAL" clId="{4F53DA09-EC7A-4563-8E97-4262A5F44E94}" dt="2024-08-10T07:28:35.309" v="2325" actId="20577"/>
          <ac:spMkLst>
            <pc:docMk/>
            <pc:sldMk cId="3094701590" sldId="286"/>
            <ac:spMk id="3" creationId="{9EBE1F90-DFF0-4C59-A71B-F38BC61438B7}"/>
          </ac:spMkLst>
        </pc:spChg>
      </pc:sldChg>
      <pc:sldChg chg="modSp add">
        <pc:chgData name="Горностаева Светлана Михайловна" userId="e9b1ee04-a0ad-4572-a2f7-0ad363ac5643" providerId="ADAL" clId="{4F53DA09-EC7A-4563-8E97-4262A5F44E94}" dt="2024-08-10T07:29:58.797" v="2359" actId="20577"/>
        <pc:sldMkLst>
          <pc:docMk/>
          <pc:sldMk cId="1184171391" sldId="287"/>
        </pc:sldMkLst>
        <pc:spChg chg="mod">
          <ac:chgData name="Горностаева Светлана Михайловна" userId="e9b1ee04-a0ad-4572-a2f7-0ad363ac5643" providerId="ADAL" clId="{4F53DA09-EC7A-4563-8E97-4262A5F44E94}" dt="2024-08-10T07:29:58.797" v="2359" actId="20577"/>
          <ac:spMkLst>
            <pc:docMk/>
            <pc:sldMk cId="1184171391" sldId="287"/>
            <ac:spMk id="2" creationId="{7F620865-8F03-46A7-9C1F-C43D30490B2B}"/>
          </ac:spMkLst>
        </pc:spChg>
        <pc:spChg chg="mod">
          <ac:chgData name="Горностаева Светлана Михайловна" userId="e9b1ee04-a0ad-4572-a2f7-0ad363ac5643" providerId="ADAL" clId="{4F53DA09-EC7A-4563-8E97-4262A5F44E94}" dt="2024-08-10T07:29:38.596" v="2357" actId="12"/>
          <ac:spMkLst>
            <pc:docMk/>
            <pc:sldMk cId="1184171391" sldId="287"/>
            <ac:spMk id="3" creationId="{9EBE1F90-DFF0-4C59-A71B-F38BC61438B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cakk24-my.sharepoint.com/personal/gornostaeva_ca-kk_ru/Documents/&#1056;&#1072;&#1073;&#1086;&#1095;&#1080;&#1081;%20&#1089;&#1090;&#1086;&#1083;/&#1051;&#1091;&#1079;&#1080;&#1085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cakk24-my.sharepoint.com/personal/gornostaeva_ca-kk_ru/Documents/&#1056;&#1072;&#1073;&#1086;&#1095;&#1080;&#1081;%20&#1089;&#1090;&#1086;&#1083;/&#1051;&#1091;&#1079;&#1080;&#1085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cakk24-my.sharepoint.com/personal/gornostaeva_ca-kk_ru/Documents/&#1056;&#1072;&#1073;&#1086;&#1095;&#1080;&#1081;%20&#1089;&#1090;&#1086;&#1083;/&#1051;&#1091;&#1079;&#1080;&#1085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cakk24-my.sharepoint.com/personal/gornostaeva_ca-kk_ru/Documents/&#1056;&#1072;&#1073;&#1086;&#1095;&#1080;&#1081;%20&#1089;&#1090;&#1086;&#1083;/&#1051;&#1091;&#1079;&#1080;&#1085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cap="none" spc="50" normalizeH="0" baseline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pPr>
            <a:r>
              <a:rPr lang="ru-RU" sz="9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 1. Число реализуемых программ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cap="none" spc="50" normalizeH="0" baseline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Лист1!$B$50</c:f>
              <c:strCache>
                <c:ptCount val="1"/>
                <c:pt idx="0">
                  <c:v>Число реализуемых программ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Лист1!$A$51:$A$54</c:f>
              <c:strCache>
                <c:ptCount val="4"/>
                <c:pt idx="0">
                  <c:v>Художественное</c:v>
                </c:pt>
                <c:pt idx="1">
                  <c:v>Социально-гуманитарное</c:v>
                </c:pt>
                <c:pt idx="2">
                  <c:v>Естественно-научное</c:v>
                </c:pt>
                <c:pt idx="3">
                  <c:v>Физкультурно-спортивное</c:v>
                </c:pt>
              </c:strCache>
            </c:strRef>
          </c:cat>
          <c:val>
            <c:numRef>
              <c:f>Лист1!$B$51:$B$54</c:f>
              <c:numCache>
                <c:formatCode>General</c:formatCode>
                <c:ptCount val="4"/>
                <c:pt idx="0">
                  <c:v>17</c:v>
                </c:pt>
                <c:pt idx="1">
                  <c:v>15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03-4408-944F-402F82C706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580659968"/>
        <c:axId val="426168496"/>
      </c:barChart>
      <c:catAx>
        <c:axId val="580659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5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6168496"/>
        <c:crosses val="autoZero"/>
        <c:auto val="1"/>
        <c:lblAlgn val="ctr"/>
        <c:lblOffset val="100"/>
        <c:noMultiLvlLbl val="0"/>
      </c:catAx>
      <c:valAx>
        <c:axId val="4261684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80659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cap="none" spc="50" normalizeH="0" baseline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pPr>
            <a:r>
              <a:rPr lang="ru-RU" sz="9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 2. Число объединений (клубов)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cap="none" spc="50" normalizeH="0" baseline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Лист1!$C$50</c:f>
              <c:strCache>
                <c:ptCount val="1"/>
                <c:pt idx="0">
                  <c:v>Число объединений (клубов)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Лист1!$A$51:$A$54</c:f>
              <c:strCache>
                <c:ptCount val="4"/>
                <c:pt idx="0">
                  <c:v>Художественное</c:v>
                </c:pt>
                <c:pt idx="1">
                  <c:v>Социально-гуманитарное</c:v>
                </c:pt>
                <c:pt idx="2">
                  <c:v>Естественно-научное</c:v>
                </c:pt>
                <c:pt idx="3">
                  <c:v>Физкультурно-спортивное</c:v>
                </c:pt>
              </c:strCache>
            </c:strRef>
          </c:cat>
          <c:val>
            <c:numRef>
              <c:f>Лист1!$C$51:$C$54</c:f>
              <c:numCache>
                <c:formatCode>General</c:formatCode>
                <c:ptCount val="4"/>
                <c:pt idx="0">
                  <c:v>37</c:v>
                </c:pt>
                <c:pt idx="1">
                  <c:v>47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78-4F1A-BAEB-C74A0863E5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580377024"/>
        <c:axId val="423442160"/>
      </c:barChart>
      <c:catAx>
        <c:axId val="5803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5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3442160"/>
        <c:crosses val="autoZero"/>
        <c:auto val="1"/>
        <c:lblAlgn val="ctr"/>
        <c:lblOffset val="100"/>
        <c:noMultiLvlLbl val="0"/>
      </c:catAx>
      <c:valAx>
        <c:axId val="4234421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80377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cap="none" spc="50" normalizeH="0" baseline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pPr>
            <a:r>
              <a:rPr lang="ru-RU" sz="9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 3. Количество обучающихся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cap="none" spc="50" normalizeH="0" baseline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Лист1!$D$50</c:f>
              <c:strCache>
                <c:ptCount val="1"/>
                <c:pt idx="0">
                  <c:v>Количество обучающихся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Лист1!$A$51:$A$54</c:f>
              <c:strCache>
                <c:ptCount val="4"/>
                <c:pt idx="0">
                  <c:v>Художественное</c:v>
                </c:pt>
                <c:pt idx="1">
                  <c:v>Социально-гуманитарное</c:v>
                </c:pt>
                <c:pt idx="2">
                  <c:v>Естественно-научное</c:v>
                </c:pt>
                <c:pt idx="3">
                  <c:v>Физкультурно-спортивное</c:v>
                </c:pt>
              </c:strCache>
            </c:strRef>
          </c:cat>
          <c:val>
            <c:numRef>
              <c:f>Лист1!$D$51:$D$54</c:f>
              <c:numCache>
                <c:formatCode>General</c:formatCode>
                <c:ptCount val="4"/>
                <c:pt idx="0">
                  <c:v>479</c:v>
                </c:pt>
                <c:pt idx="1">
                  <c:v>659</c:v>
                </c:pt>
                <c:pt idx="2">
                  <c:v>60</c:v>
                </c:pt>
                <c:pt idx="3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17-456E-8ACF-D11814FC9D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524436944"/>
        <c:axId val="422221408"/>
      </c:barChart>
      <c:catAx>
        <c:axId val="52443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5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2221408"/>
        <c:crosses val="autoZero"/>
        <c:auto val="1"/>
        <c:lblAlgn val="ctr"/>
        <c:lblOffset val="100"/>
        <c:noMultiLvlLbl val="0"/>
      </c:catAx>
      <c:valAx>
        <c:axId val="42222140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24436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9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 4. Возрастной состав обучающихся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3753983216425261E-2"/>
                  <c:y val="-5.940568072555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108886658993447E-3"/>
                      <c:h val="9.231049089160883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D92-4916-9E13-29A1FE065C84}"/>
                </c:ext>
              </c:extLst>
            </c:dLbl>
            <c:dLbl>
              <c:idx val="1"/>
              <c:layout>
                <c:manualLayout>
                  <c:x val="-3.2322100385156795E-3"/>
                  <c:y val="-6.60066006600672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92-4916-9E13-29A1FE065C84}"/>
                </c:ext>
              </c:extLst>
            </c:dLbl>
            <c:dLbl>
              <c:idx val="2"/>
              <c:layout>
                <c:manualLayout>
                  <c:x val="-2.7109155823556969E-2"/>
                  <c:y val="-5.9405940594059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92-4916-9E13-29A1FE065C84}"/>
                </c:ext>
              </c:extLst>
            </c:dLbl>
            <c:dLbl>
              <c:idx val="4"/>
              <c:layout>
                <c:manualLayout>
                  <c:x val="-2.2391418176859933E-2"/>
                  <c:y val="-5.2805280528052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92-4916-9E13-29A1FE065C84}"/>
                </c:ext>
              </c:extLst>
            </c:dLbl>
            <c:dLbl>
              <c:idx val="6"/>
              <c:layout>
                <c:manualLayout>
                  <c:x val="-1.1828338949155465E-3"/>
                  <c:y val="3.960396039603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D92-4916-9E13-29A1FE065C84}"/>
                </c:ext>
              </c:extLst>
            </c:dLbl>
            <c:dLbl>
              <c:idx val="9"/>
              <c:layout>
                <c:manualLayout>
                  <c:x val="-1.3795196129693073E-2"/>
                  <c:y val="-6.6006600660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92-4916-9E13-29A1FE065C84}"/>
                </c:ext>
              </c:extLst>
            </c:dLbl>
            <c:dLbl>
              <c:idx val="10"/>
              <c:layout>
                <c:manualLayout>
                  <c:x val="-1.324503866376652E-2"/>
                  <c:y val="-5.2805280528052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92-4916-9E13-29A1FE065C84}"/>
                </c:ext>
              </c:extLst>
            </c:dLbl>
            <c:dLbl>
              <c:idx val="11"/>
              <c:layout>
                <c:manualLayout>
                  <c:x val="-2.2075055187637971E-2"/>
                  <c:y val="-6.27062706270627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452538631346582E-2"/>
                      <c:h val="8.5709830825602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DD92-4916-9E13-29A1FE065C84}"/>
                </c:ext>
              </c:extLst>
            </c:dLbl>
            <c:dLbl>
              <c:idx val="12"/>
              <c:layout>
                <c:manualLayout>
                  <c:x val="0"/>
                  <c:y val="-2.6402640264026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D92-4916-9E13-29A1FE065C84}"/>
                </c:ext>
              </c:extLst>
            </c:dLbl>
            <c:dLbl>
              <c:idx val="13"/>
              <c:layout>
                <c:manualLayout>
                  <c:x val="-2.4282386887069581E-2"/>
                  <c:y val="-5.940568072555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037527593818972E-2"/>
                      <c:h val="9.231049089160883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D92-4916-9E13-29A1FE065C84}"/>
                </c:ext>
              </c:extLst>
            </c:dLbl>
            <c:dLbl>
              <c:idx val="14"/>
              <c:layout>
                <c:manualLayout>
                  <c:x val="-8.8300220750551876E-3"/>
                  <c:y val="-6.6006600660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92-4916-9E13-29A1FE065C84}"/>
                </c:ext>
              </c:extLst>
            </c:dLbl>
            <c:dLbl>
              <c:idx val="15"/>
              <c:layout>
                <c:manualLayout>
                  <c:x val="-8.8300220750551876E-3"/>
                  <c:y val="-7.9207920792079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92-4916-9E13-29A1FE065C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Лист1!$B$9:$B$25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11</c:v>
                </c:pt>
                <c:pt idx="3">
                  <c:v>9</c:v>
                </c:pt>
                <c:pt idx="4">
                  <c:v>21</c:v>
                </c:pt>
                <c:pt idx="5">
                  <c:v>34</c:v>
                </c:pt>
                <c:pt idx="6">
                  <c:v>4</c:v>
                </c:pt>
                <c:pt idx="7">
                  <c:v>5</c:v>
                </c:pt>
                <c:pt idx="8">
                  <c:v>25</c:v>
                </c:pt>
                <c:pt idx="9">
                  <c:v>11</c:v>
                </c:pt>
                <c:pt idx="10">
                  <c:v>7</c:v>
                </c:pt>
                <c:pt idx="11">
                  <c:v>5</c:v>
                </c:pt>
                <c:pt idx="12">
                  <c:v>6</c:v>
                </c:pt>
                <c:pt idx="13">
                  <c:v>2</c:v>
                </c:pt>
                <c:pt idx="14">
                  <c:v>2</c:v>
                </c:pt>
                <c:pt idx="15">
                  <c:v>3</c:v>
                </c:pt>
                <c:pt idx="16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D92-4916-9E13-29A1FE065C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5690592"/>
        <c:axId val="426169328"/>
      </c:lineChart>
      <c:catAx>
        <c:axId val="51569059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6169328"/>
        <c:crosses val="autoZero"/>
        <c:auto val="1"/>
        <c:lblAlgn val="ctr"/>
        <c:lblOffset val="100"/>
        <c:noMultiLvlLbl val="0"/>
      </c:catAx>
      <c:valAx>
        <c:axId val="4261693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15690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81FE2-406C-4125-BF84-F42F14701B75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7F386-6F7F-4D13-B9BD-81921F690B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52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7F386-6F7F-4D13-B9BD-81921F690B8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22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7F386-6F7F-4D13-B9BD-81921F690B8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115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7F386-6F7F-4D13-B9BD-81921F690B8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964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7F386-6F7F-4D13-B9BD-81921F690B8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590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7F386-6F7F-4D13-B9BD-81921F690B8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061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7F386-6F7F-4D13-B9BD-81921F690B8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758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7F386-6F7F-4D13-B9BD-81921F690B8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737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7F386-6F7F-4D13-B9BD-81921F690B8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219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30798E-D088-4716-8462-AD720AFB3D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54B6B7-A56F-407E-AE79-EB2096D9C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F1E3AC-0941-4598-8065-AFB3431F3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D38-B0EC-405A-BDAA-A8D700BB21FA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5AA4A7-A274-41ED-9ED6-974FD84B8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95756C-DC59-4B75-8C58-758F5C70A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3B1E-A0D0-42EC-8FB3-643996FCD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432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43E375-4B36-464D-AABE-7BFB68886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B431D0F-E2E2-4288-88FB-42C2E29E7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A38FA3-C63A-441D-B8A7-390623286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D38-B0EC-405A-BDAA-A8D700BB21FA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1C8E7D-0FA7-4859-ABFB-B27F58DDC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4827AC-501A-4E4A-B1E5-6D1996EB3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3B1E-A0D0-42EC-8FB3-643996FCD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43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EC4EF1C-FB50-4C13-8CB4-3271D5CFBF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0580E7-776A-4F9A-AAE7-4890F555F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A556BC-A2D2-45CF-A12D-7B6E7325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D38-B0EC-405A-BDAA-A8D700BB21FA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99D747-0A43-4200-8B3E-4B95EC282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6F41A1-EB3A-4CC2-9DA9-9DBEEF140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3B1E-A0D0-42EC-8FB3-643996FCD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26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47F1BA-631C-466C-94B7-45F606D0B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34DA12-DB80-41CF-A92D-B1567EF58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5292F-50EC-4CFF-9EA7-E6DF39D71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D38-B0EC-405A-BDAA-A8D700BB21FA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6A3470-8401-4B07-B33B-F8C1C2AA7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033AFA-43D6-4321-8148-42DF5DEAA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3B1E-A0D0-42EC-8FB3-643996FCD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51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839E20-5708-40D7-8A8E-A0C84D2CD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3C6A77-E78C-46C4-8043-588171E37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69D059-88A5-4D2F-8D98-F67900CAC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D38-B0EC-405A-BDAA-A8D700BB21FA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4F2032-2ED7-4868-ADA5-C6C443D15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422F77-2839-4F3A-B1E3-5F37E3646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3B1E-A0D0-42EC-8FB3-643996FCD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537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529467-66D4-45E6-9CF1-58F2A1538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41ACCD-A754-43BD-AA20-0049ED6352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A266AA4-1FCA-41B1-8380-F57D72BCE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44995A-8757-4E34-A557-D7A572D43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D38-B0EC-405A-BDAA-A8D700BB21FA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4F4BA3-4BB9-4A84-910F-641685F06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FB501D-368B-4A9F-A03B-9CBFB40D7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3B1E-A0D0-42EC-8FB3-643996FCD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90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FA7572-D39F-4E5E-995D-16279BDDE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70FB7B-8E7C-4D45-B547-FE16C7C0D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DAA4E05-087D-4E34-855C-E4F26B158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3579E79-FC2A-484C-83DE-902FE0DB77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DE6BAEC-7ECA-4A40-951F-3D95EC2351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F6BB87D-B6A9-466F-8E24-B51BF6A7D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D38-B0EC-405A-BDAA-A8D700BB21FA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33F4306-DF9C-4CF1-9FE0-1A872E96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9AEF17F-BC6D-4008-AE55-9E5281CDA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3B1E-A0D0-42EC-8FB3-643996FCD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42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F087A-BDC8-440B-BDDA-C81706CDE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97536E6-DE73-46B3-95B2-4EBF6CBED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D38-B0EC-405A-BDAA-A8D700BB21FA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BC43586-F59E-483E-A958-1F79AB76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CFCFA68-32B7-4644-9C5C-F138D9091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3B1E-A0D0-42EC-8FB3-643996FCD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312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5101829-C1AD-447A-84B5-26AFD56A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D38-B0EC-405A-BDAA-A8D700BB21FA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E7100BF-2937-406C-AE8D-0C46E3AF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9B1C505-7235-49AC-BB49-A994C9551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3B1E-A0D0-42EC-8FB3-643996FCD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940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5C539D-015A-43A6-83D5-F60E03ED8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2A0CBB-45B3-4BCA-931F-CFFA72F43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744914F-A213-4E46-B25A-4A8CB27DA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0446FB-3952-4B55-AC52-91C5D5FC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D38-B0EC-405A-BDAA-A8D700BB21FA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0BF99F-01E2-4A39-AEB9-88587B71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D8DB4F-CC46-45A0-879C-04683AA77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3B1E-A0D0-42EC-8FB3-643996FCD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43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9234C6-2AEC-4747-AC46-6C99054A5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6423C12-611A-479C-9829-997909336B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83064F-0A23-4531-BB48-50993DA0B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3DD4B6-90C0-435C-B784-5495346FE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D38-B0EC-405A-BDAA-A8D700BB21FA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869879-0157-4C59-99B4-B73D97D62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41B76D-C9AC-4C88-862B-B8A9BBB7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3B1E-A0D0-42EC-8FB3-643996FCD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11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5C87EE-000F-4418-A9FA-9A75AA0B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AF171F-63E8-43A3-AACC-1791C2CA9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1D6B83-B134-4D5D-B6F6-457D0905A2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99D38-B0EC-405A-BDAA-A8D700BB21FA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C8F222-B7C6-4250-9D0F-CBB23C11D3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33A1EE-CD59-4DE5-AC26-3DED5AA59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33B1E-A0D0-42EC-8FB3-643996FCD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17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4C3D58-D714-4E40-ABCF-3D9DA96FB5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412" y="1495224"/>
            <a:ext cx="10163175" cy="2810445"/>
          </a:xfrm>
        </p:spPr>
        <p:txBody>
          <a:bodyPr anchor="ctr">
            <a:normAutofit/>
          </a:bodyPr>
          <a:lstStyle/>
          <a:p>
            <a:r>
              <a:rPr lang="ru-RU" sz="48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Управленческий проект </a:t>
            </a:r>
            <a:br>
              <a:rPr lang="ru-RU" sz="48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8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Сетевое взаимодействие общего </a:t>
            </a:r>
            <a:br>
              <a:rPr lang="ru-RU" sz="48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дополнительного образования: «Интеллектуальный клуб</a:t>
            </a:r>
            <a:r>
              <a:rPr lang="ru-RU" sz="48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4800" dirty="0">
              <a:solidFill>
                <a:srgbClr val="373C59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354593-5BE3-4557-95B0-E39C42095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34283"/>
            <a:ext cx="9144000" cy="95213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Лузин Олег Алексеевич, директор МБОУ ДО «Дом школьника», </a:t>
            </a:r>
            <a:r>
              <a:rPr lang="ru-RU" dirty="0" err="1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г.Назарово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8234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620865-8F03-46A7-9C1F-C43D30490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2880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 «Интеллектуальный клуб»</a:t>
            </a:r>
            <a:br>
              <a:rPr lang="ru-RU" sz="32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Лузин Олег Алексеевич, директор МБОУ ДО «Дом школьника», </a:t>
            </a:r>
            <a:r>
              <a:rPr lang="ru-RU" sz="2200" dirty="0" err="1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г.Назарово</a:t>
            </a:r>
            <a:endParaRPr lang="ru-RU" sz="2200" dirty="0">
              <a:solidFill>
                <a:srgbClr val="373C59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BE1F90-DFF0-4C59-A71B-F38BC6143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95734" cy="458405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темы проекта 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131F1C4-27EE-4B56-9026-379A9E5AF1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081434"/>
              </p:ext>
            </p:extLst>
          </p:nvPr>
        </p:nvGraphicFramePr>
        <p:xfrm>
          <a:off x="838200" y="2305578"/>
          <a:ext cx="10995738" cy="460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4791">
                  <a:extLst>
                    <a:ext uri="{9D8B030D-6E8A-4147-A177-3AD203B41FA5}">
                      <a16:colId xmlns:a16="http://schemas.microsoft.com/office/drawing/2014/main" val="3781816166"/>
                    </a:ext>
                  </a:extLst>
                </a:gridCol>
                <a:gridCol w="5790947">
                  <a:extLst>
                    <a:ext uri="{9D8B030D-6E8A-4147-A177-3AD203B41FA5}">
                      <a16:colId xmlns:a16="http://schemas.microsoft.com/office/drawing/2014/main" val="103191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rgbClr val="F15B4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системы дополнительного образования</a:t>
                      </a:r>
                      <a:endParaRPr lang="ru-RU" sz="1400" dirty="0">
                        <a:solidFill>
                          <a:srgbClr val="F15B4E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F15B4E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895118"/>
                  </a:ext>
                </a:extLst>
              </a:tr>
              <a:tr h="3834555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600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Концепция развития дополнительного образования детей до 2030 года, утвержденная распоряжением Правительства РФ от 31 марта 2022 г. № 678-р, определяет необходимость решения ряда задач направленных на достижение целей развития образования, в том числе предусматривающих:</a:t>
                      </a:r>
                    </a:p>
                    <a:p>
                      <a:pPr lvl="0"/>
                      <a:r>
                        <a:rPr lang="ru-RU" sz="1600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создание новых мест для увеличения количества обучающихся в системе дополнительного образования детей;</a:t>
                      </a:r>
                    </a:p>
                    <a:p>
                      <a:pPr lvl="0"/>
                      <a:r>
                        <a:rPr lang="ru-RU" sz="1600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обновление инфраструктуры дополнительного образования детей;</a:t>
                      </a:r>
                    </a:p>
                    <a:p>
                      <a:pPr lvl="0"/>
                      <a:r>
                        <a:rPr lang="ru-RU" sz="1600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реализация современных образовательных моделей, обеспечивающих применение обучающимися полученных знаний и навыков в практической деятельности (в т.ч. проектно-исследовательские клубы)</a:t>
                      </a:r>
                    </a:p>
                    <a:p>
                      <a:r>
                        <a:rPr lang="ru-RU" sz="16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1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600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региональной системы дополнительного образования предусматривает шесть направлений (п. 2.4 Распоряжение Правительства Красноярского края от 04.07.2019 № 453-р (с изм. от 25.08.2020 № 603-р) "Об утверждении комплекса мер по внедрению целевой модели развития региональной системы дополнительного образования детей Красноярского края согласно приложению №1"). В рамках направления «Увеличение охвата детей дополнительным образованием» наряду с другими предусмотрен такой механизм его реализации и конкретные мероприятия, как внедрение сетевых форм реализации дополнительных общеобразовательных программ.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600" b="1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600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Возможность реализации образовательных программ в сетевой форме установлена часть 1 статьи 13 и статьи 15 Федерального закона от 29 декабря 2012 г. № 273 – ФЗ «Об образовании в Российской Федерации».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rgbClr val="373C5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6742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906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620865-8F03-46A7-9C1F-C43D30490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2880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 «Интеллектуальный клуб»</a:t>
            </a:r>
            <a:br>
              <a:rPr lang="ru-RU" sz="32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Лузин Олег Алексеевич, директор МБОУ ДО «Дом школьника», </a:t>
            </a:r>
            <a:r>
              <a:rPr lang="ru-RU" sz="2200" dirty="0" err="1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г.Назарово</a:t>
            </a:r>
            <a:endParaRPr lang="ru-RU" sz="2200" dirty="0">
              <a:solidFill>
                <a:srgbClr val="373C59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BE1F90-DFF0-4C59-A71B-F38BC6143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95734" cy="458405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темы проекта 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131F1C4-27EE-4B56-9026-379A9E5AF1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404798"/>
              </p:ext>
            </p:extLst>
          </p:nvPr>
        </p:nvGraphicFramePr>
        <p:xfrm>
          <a:off x="838200" y="2305578"/>
          <a:ext cx="10995738" cy="4552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5246">
                  <a:extLst>
                    <a:ext uri="{9D8B030D-6E8A-4147-A177-3AD203B41FA5}">
                      <a16:colId xmlns:a16="http://schemas.microsoft.com/office/drawing/2014/main" val="3781816166"/>
                    </a:ext>
                  </a:extLst>
                </a:gridCol>
                <a:gridCol w="3665246">
                  <a:extLst>
                    <a:ext uri="{9D8B030D-6E8A-4147-A177-3AD203B41FA5}">
                      <a16:colId xmlns:a16="http://schemas.microsoft.com/office/drawing/2014/main" val="103191693"/>
                    </a:ext>
                  </a:extLst>
                </a:gridCol>
                <a:gridCol w="3665246">
                  <a:extLst>
                    <a:ext uri="{9D8B030D-6E8A-4147-A177-3AD203B41FA5}">
                      <a16:colId xmlns:a16="http://schemas.microsoft.com/office/drawing/2014/main" val="2744721906"/>
                    </a:ext>
                  </a:extLst>
                </a:gridCol>
              </a:tblGrid>
              <a:tr h="348001">
                <a:tc gridSpan="3"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rgbClr val="F15B4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конкретного учреждения дополнительного образования</a:t>
                      </a:r>
                      <a:endParaRPr lang="ru-RU" sz="1400" dirty="0">
                        <a:solidFill>
                          <a:srgbClr val="F15B4E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F15B4E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895118"/>
                  </a:ext>
                </a:extLst>
              </a:tr>
              <a:tr h="1629101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73C5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rgbClr val="373C5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rgbClr val="373C5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6742033"/>
                  </a:ext>
                </a:extLst>
              </a:tr>
              <a:tr h="2575321">
                <a:tc gridSpan="3">
                  <a:txBody>
                    <a:bodyPr/>
                    <a:lstStyle/>
                    <a:p>
                      <a:endParaRPr lang="ru-RU" sz="1400" dirty="0">
                        <a:solidFill>
                          <a:srgbClr val="373C5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rgbClr val="373C5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027773"/>
                  </a:ext>
                </a:extLst>
              </a:tr>
            </a:tbl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B43295E8-BDB7-46AD-AF38-D96EE1EFA2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1072543"/>
              </p:ext>
            </p:extLst>
          </p:nvPr>
        </p:nvGraphicFramePr>
        <p:xfrm>
          <a:off x="838196" y="2766599"/>
          <a:ext cx="3631772" cy="1689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DC83E31D-6705-4602-B99D-2ED850A6BC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9244534"/>
              </p:ext>
            </p:extLst>
          </p:nvPr>
        </p:nvGraphicFramePr>
        <p:xfrm>
          <a:off x="4558011" y="2766600"/>
          <a:ext cx="3538423" cy="1689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842E7F16-BD83-4D2D-AA80-DE0056B3D2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6583729"/>
              </p:ext>
            </p:extLst>
          </p:nvPr>
        </p:nvGraphicFramePr>
        <p:xfrm>
          <a:off x="8202161" y="2766599"/>
          <a:ext cx="3614084" cy="1689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AE335B76-79A2-4C62-8DB3-BC368068D8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4012717"/>
              </p:ext>
            </p:extLst>
          </p:nvPr>
        </p:nvGraphicFramePr>
        <p:xfrm>
          <a:off x="1097007" y="4552722"/>
          <a:ext cx="10736926" cy="192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9270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620865-8F03-46A7-9C1F-C43D30490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2880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 «Интеллектуальный клуб»</a:t>
            </a:r>
            <a:br>
              <a:rPr lang="ru-RU" sz="32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Лузин Олег Алексеевич, директор МБОУ ДО «Дом школьника», </a:t>
            </a:r>
            <a:r>
              <a:rPr lang="ru-RU" sz="2200" dirty="0" err="1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г.Назарово</a:t>
            </a:r>
            <a:endParaRPr lang="ru-RU" sz="2200" dirty="0">
              <a:solidFill>
                <a:srgbClr val="373C59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F8B563BB-F465-44E1-A265-384DE03E0B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428878"/>
              </p:ext>
            </p:extLst>
          </p:nvPr>
        </p:nvGraphicFramePr>
        <p:xfrm>
          <a:off x="838200" y="1764165"/>
          <a:ext cx="11191875" cy="4980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217">
                  <a:extLst>
                    <a:ext uri="{9D8B030D-6E8A-4147-A177-3AD203B41FA5}">
                      <a16:colId xmlns:a16="http://schemas.microsoft.com/office/drawing/2014/main" val="977998444"/>
                    </a:ext>
                  </a:extLst>
                </a:gridCol>
                <a:gridCol w="9485658">
                  <a:extLst>
                    <a:ext uri="{9D8B030D-6E8A-4147-A177-3AD203B41FA5}">
                      <a16:colId xmlns:a16="http://schemas.microsoft.com/office/drawing/2014/main" val="953298406"/>
                    </a:ext>
                  </a:extLst>
                </a:gridCol>
              </a:tblGrid>
              <a:tr h="1549832"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baseline="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2000" b="0" kern="12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Дополнительная общеразвивающая программа, реализуемая в сетевой форме «Городской интеллектуальный клуб»</a:t>
                      </a:r>
                      <a:r>
                        <a:rPr lang="ru-RU" sz="1800" b="0" kern="12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1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000" b="0" i="1" kern="12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базе Дома школьника создать городской интеллектуальный клуб как координационный центр  по работе с интеллектуальными клубами города, через разработку и реализацию дополнительной общеобразовательной программы, реализуемой в сетевой форме</a:t>
                      </a:r>
                      <a:r>
                        <a:rPr lang="ru-RU" sz="2000" b="0" i="1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b="0" i="1" dirty="0">
                        <a:solidFill>
                          <a:srgbClr val="373C5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3740766"/>
                  </a:ext>
                </a:extLst>
              </a:tr>
              <a:tr h="3365099"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baseline="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000" b="0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Создать координационный совет из педагогов образовательных организаций города по разработке модульной дополнительной общеразвивающей программы «Интеллектуальный клуб».</a:t>
                      </a:r>
                    </a:p>
                    <a:p>
                      <a:pPr marL="342900" lvl="0" indent="-3429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000" b="0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Разработать модульную дополнительную общеразвивающую программу «Интеллектуальный клуб».</a:t>
                      </a:r>
                    </a:p>
                    <a:p>
                      <a:pPr marL="342900" lvl="0" indent="-3429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000" b="0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Согласовать совместную реализацию разработанной программы.</a:t>
                      </a:r>
                    </a:p>
                    <a:p>
                      <a:pPr marL="342900" lvl="0" indent="-3429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000" b="0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Обеспечить материальную базу Дома школьника для реализации дополнительной общеразвивающей программы «Интеллектуальный клуб».</a:t>
                      </a:r>
                    </a:p>
                    <a:p>
                      <a:pPr marL="342900" lvl="0" indent="-3429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000" b="0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Провести набор обучающихся на разработанную программу.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5291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242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620865-8F03-46A7-9C1F-C43D30490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2880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 «Интеллектуальный клуб»</a:t>
            </a:r>
            <a:br>
              <a:rPr lang="ru-RU" sz="32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Лузин Олег Алексеевич, директор МБОУ ДО «Дом школьника», </a:t>
            </a:r>
            <a:r>
              <a:rPr lang="ru-RU" sz="2200" dirty="0" err="1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г.Назарово</a:t>
            </a:r>
            <a:endParaRPr lang="ru-RU" sz="2200" dirty="0">
              <a:solidFill>
                <a:srgbClr val="373C59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F8B563BB-F465-44E1-A265-384DE03E0B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779327"/>
              </p:ext>
            </p:extLst>
          </p:nvPr>
        </p:nvGraphicFramePr>
        <p:xfrm>
          <a:off x="838200" y="1764165"/>
          <a:ext cx="11191875" cy="4648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217">
                  <a:extLst>
                    <a:ext uri="{9D8B030D-6E8A-4147-A177-3AD203B41FA5}">
                      <a16:colId xmlns:a16="http://schemas.microsoft.com/office/drawing/2014/main" val="977998444"/>
                    </a:ext>
                  </a:extLst>
                </a:gridCol>
                <a:gridCol w="9485658">
                  <a:extLst>
                    <a:ext uri="{9D8B030D-6E8A-4147-A177-3AD203B41FA5}">
                      <a16:colId xmlns:a16="http://schemas.microsoft.com/office/drawing/2014/main" val="953298406"/>
                    </a:ext>
                  </a:extLst>
                </a:gridCol>
              </a:tblGrid>
              <a:tr h="899522"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baseline="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аудитория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2000" b="0" kern="12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Обучающиеся 7-10 классов общеобразовательных учреждений города Назарово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3740766"/>
                  </a:ext>
                </a:extLst>
              </a:tr>
              <a:tr h="3365099">
                <a:tc>
                  <a:txBody>
                    <a:bodyPr/>
                    <a:lstStyle/>
                    <a:p>
                      <a:pPr algn="ctr"/>
                      <a:r>
                        <a:rPr lang="ru-RU" sz="1800" b="1" cap="all" baseline="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результаты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000" b="0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Модульная дополнительная общеразвивающая программа «Интеллектуальный клуб», утвержденная в установленном порядке и размещенная на платформе «Навигатор».</a:t>
                      </a:r>
                    </a:p>
                    <a:p>
                      <a:pPr marL="342900" lvl="0" indent="-3429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000" b="0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Договоры с образовательными организациями города о сетевой форме реализации  модульной дополнительной общеразвивающей программы «Интеллектуальный клуб» (не менее 5 общеобразовательных организаций).</a:t>
                      </a:r>
                    </a:p>
                    <a:p>
                      <a:pPr marL="342900" lvl="0" indent="-3429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000" b="0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Реализация дополнительной общеразвивающей программы «Интеллектуальный клуб» обеспечена необходимым ресурсом: кадровые и материально-технические условия (конкретизируется при разработке содержания программы).</a:t>
                      </a:r>
                    </a:p>
                    <a:p>
                      <a:pPr marL="342900" lvl="0" indent="-3429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ru-RU" sz="2000" b="0" kern="1200" dirty="0">
                          <a:solidFill>
                            <a:srgbClr val="373C5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 набор на обучение по дополнительной общеразвивающей программе «Интеллектуальный клуб» из обучающихся 7-10 классов, не менее 60 человек.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5291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579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620865-8F03-46A7-9C1F-C43D30490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2880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 «Интеллектуальный клуб»</a:t>
            </a:r>
            <a:br>
              <a:rPr lang="ru-RU" sz="32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Лузин Олег Алексеевич, директор МБОУ ДО «Дом школьника», </a:t>
            </a:r>
            <a:r>
              <a:rPr lang="ru-RU" sz="2200" dirty="0" err="1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г.Назарово</a:t>
            </a:r>
            <a:endParaRPr lang="ru-RU" sz="2200" dirty="0">
              <a:solidFill>
                <a:srgbClr val="373C59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BE1F90-DFF0-4C59-A71B-F38BC6143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95734" cy="458405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реализации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</a:p>
          <a:p>
            <a:endParaRPr lang="ru-RU" dirty="0">
              <a:solidFill>
                <a:srgbClr val="F15B4E"/>
              </a:solidFill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D1E014EB-DAEA-4976-85AB-349A6230559F}"/>
              </a:ext>
            </a:extLst>
          </p:cNvPr>
          <p:cNvGrpSpPr/>
          <p:nvPr/>
        </p:nvGrpSpPr>
        <p:grpSpPr>
          <a:xfrm>
            <a:off x="1683026" y="2068989"/>
            <a:ext cx="9553052" cy="3976838"/>
            <a:chOff x="55246" y="0"/>
            <a:chExt cx="6368414" cy="2548890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FCFB893A-FECF-4851-99EA-FC205E092B52}"/>
                </a:ext>
              </a:extLst>
            </p:cNvPr>
            <p:cNvSpPr/>
            <p:nvPr/>
          </p:nvSpPr>
          <p:spPr>
            <a:xfrm>
              <a:off x="342900" y="1143000"/>
              <a:ext cx="419100" cy="40957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>
                  <a:solidFill>
                    <a:srgbClr val="002060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id="{455F4FEA-7575-4CAC-A62F-019CD129ABFF}"/>
                </a:ext>
              </a:extLst>
            </p:cNvPr>
            <p:cNvSpPr/>
            <p:nvPr/>
          </p:nvSpPr>
          <p:spPr>
            <a:xfrm>
              <a:off x="1257300" y="1143000"/>
              <a:ext cx="419100" cy="40957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>
                  <a:solidFill>
                    <a:srgbClr val="002060"/>
                  </a:solidFill>
                  <a:latin typeface="Arial Black" panose="020B0A04020102020204" pitchFamily="34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EA4A0022-63E9-4ABE-BD63-6CC5E20ECFFA}"/>
                </a:ext>
              </a:extLst>
            </p:cNvPr>
            <p:cNvSpPr/>
            <p:nvPr/>
          </p:nvSpPr>
          <p:spPr>
            <a:xfrm>
              <a:off x="3295650" y="1143000"/>
              <a:ext cx="419100" cy="40957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>
                  <a:solidFill>
                    <a:srgbClr val="002060"/>
                  </a:solidFill>
                  <a:latin typeface="Arial Black" panose="020B0A04020102020204" pitchFamily="34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CA66F17D-FD6C-4229-A0DC-F9D4D4888145}"/>
                </a:ext>
              </a:extLst>
            </p:cNvPr>
            <p:cNvSpPr/>
            <p:nvPr/>
          </p:nvSpPr>
          <p:spPr>
            <a:xfrm>
              <a:off x="3781425" y="2047875"/>
              <a:ext cx="419100" cy="40957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dirty="0">
                  <a:solidFill>
                    <a:srgbClr val="002060"/>
                  </a:solidFill>
                  <a:latin typeface="Arial Black" panose="020B0A04020102020204" pitchFamily="34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CCB57417-2BAB-4614-B8E2-DB2D49855FD4}"/>
                </a:ext>
              </a:extLst>
            </p:cNvPr>
            <p:cNvSpPr/>
            <p:nvPr/>
          </p:nvSpPr>
          <p:spPr>
            <a:xfrm>
              <a:off x="3771900" y="1543050"/>
              <a:ext cx="419100" cy="40957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>
                  <a:solidFill>
                    <a:srgbClr val="002060"/>
                  </a:solidFill>
                  <a:latin typeface="Arial Black" panose="020B0A04020102020204" pitchFamily="34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0" name="Овал 9">
              <a:extLst>
                <a:ext uri="{FF2B5EF4-FFF2-40B4-BE49-F238E27FC236}">
                  <a16:creationId xmlns:a16="http://schemas.microsoft.com/office/drawing/2014/main" id="{15A99BEE-30F6-4357-8279-852F7DF5DD0F}"/>
                </a:ext>
              </a:extLst>
            </p:cNvPr>
            <p:cNvSpPr/>
            <p:nvPr/>
          </p:nvSpPr>
          <p:spPr>
            <a:xfrm>
              <a:off x="3771900" y="733425"/>
              <a:ext cx="419100" cy="40957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>
                  <a:solidFill>
                    <a:srgbClr val="002060"/>
                  </a:solidFill>
                  <a:latin typeface="Arial Black" panose="020B0A04020102020204" pitchFamily="34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30464427-49FF-45C4-95D0-C3108CDE6C41}"/>
                </a:ext>
              </a:extLst>
            </p:cNvPr>
            <p:cNvSpPr/>
            <p:nvPr/>
          </p:nvSpPr>
          <p:spPr>
            <a:xfrm>
              <a:off x="5581650" y="2019300"/>
              <a:ext cx="419100" cy="40957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>
                  <a:solidFill>
                    <a:srgbClr val="002060"/>
                  </a:solidFill>
                  <a:latin typeface="Arial Black" panose="020B0A04020102020204" pitchFamily="34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id="{408778C4-44C9-4436-95CA-B2E88259F5E9}"/>
                </a:ext>
              </a:extLst>
            </p:cNvPr>
            <p:cNvSpPr/>
            <p:nvPr/>
          </p:nvSpPr>
          <p:spPr>
            <a:xfrm>
              <a:off x="3771900" y="238125"/>
              <a:ext cx="419100" cy="40957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dirty="0">
                  <a:solidFill>
                    <a:srgbClr val="F15B4E"/>
                  </a:solidFill>
                  <a:latin typeface="Arial Black" panose="020B0A04020102020204" pitchFamily="34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3" name="Овал 12">
              <a:extLst>
                <a:ext uri="{FF2B5EF4-FFF2-40B4-BE49-F238E27FC236}">
                  <a16:creationId xmlns:a16="http://schemas.microsoft.com/office/drawing/2014/main" id="{D48B5CA3-B0B4-4F7D-AFBC-910F5433D86A}"/>
                </a:ext>
              </a:extLst>
            </p:cNvPr>
            <p:cNvSpPr/>
            <p:nvPr/>
          </p:nvSpPr>
          <p:spPr>
            <a:xfrm>
              <a:off x="2057400" y="238125"/>
              <a:ext cx="419100" cy="40957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>
                  <a:solidFill>
                    <a:srgbClr val="002060"/>
                  </a:solidFill>
                  <a:latin typeface="Arial Black" panose="020B0A04020102020204" pitchFamily="34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4" name="Надпись 27">
              <a:extLst>
                <a:ext uri="{FF2B5EF4-FFF2-40B4-BE49-F238E27FC236}">
                  <a16:creationId xmlns:a16="http://schemas.microsoft.com/office/drawing/2014/main" id="{5E43A06B-8EDD-429F-8B13-D2F0BEE49B8B}"/>
                </a:ext>
              </a:extLst>
            </p:cNvPr>
            <p:cNvSpPr txBox="1"/>
            <p:nvPr/>
          </p:nvSpPr>
          <p:spPr>
            <a:xfrm>
              <a:off x="55246" y="1542934"/>
              <a:ext cx="1036319" cy="5010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ru-RU"/>
              </a:defPPr>
              <a:lvl1pPr>
                <a:lnSpc>
                  <a:spcPct val="115000"/>
                </a:lnSpc>
                <a:spcAft>
                  <a:spcPts val="0"/>
                </a:spcAft>
                <a:defRPr sz="800"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defRPr>
              </a:lvl1pPr>
            </a:lstStyle>
            <a:p>
              <a:r>
                <a:rPr lang="ru-RU" sz="1000" dirty="0">
                  <a:solidFill>
                    <a:srgbClr val="002060"/>
                  </a:solidFill>
                </a:rPr>
                <a:t>Информирование </a:t>
              </a:r>
            </a:p>
            <a:p>
              <a:r>
                <a:rPr lang="ru-RU" sz="1000" dirty="0">
                  <a:solidFill>
                    <a:srgbClr val="002060"/>
                  </a:solidFill>
                </a:rPr>
                <a:t>о разработке программы</a:t>
              </a:r>
            </a:p>
          </p:txBody>
        </p:sp>
        <p:sp>
          <p:nvSpPr>
            <p:cNvPr id="15" name="Надпись 28">
              <a:extLst>
                <a:ext uri="{FF2B5EF4-FFF2-40B4-BE49-F238E27FC236}">
                  <a16:creationId xmlns:a16="http://schemas.microsoft.com/office/drawing/2014/main" id="{1FC9186A-6080-4517-A9BC-53BA3265E0FC}"/>
                </a:ext>
              </a:extLst>
            </p:cNvPr>
            <p:cNvSpPr txBox="1"/>
            <p:nvPr/>
          </p:nvSpPr>
          <p:spPr>
            <a:xfrm>
              <a:off x="1243971" y="1555469"/>
              <a:ext cx="943710" cy="5010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000" dirty="0">
                  <a:solidFill>
                    <a:srgbClr val="002060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Создание структуры программы</a:t>
              </a:r>
            </a:p>
          </p:txBody>
        </p:sp>
        <p:sp>
          <p:nvSpPr>
            <p:cNvPr id="16" name="Надпись 30">
              <a:extLst>
                <a:ext uri="{FF2B5EF4-FFF2-40B4-BE49-F238E27FC236}">
                  <a16:creationId xmlns:a16="http://schemas.microsoft.com/office/drawing/2014/main" id="{40971A7C-1303-4DB5-B211-2D03FA79F362}"/>
                </a:ext>
              </a:extLst>
            </p:cNvPr>
            <p:cNvSpPr txBox="1"/>
            <p:nvPr/>
          </p:nvSpPr>
          <p:spPr>
            <a:xfrm>
              <a:off x="2129791" y="1434220"/>
              <a:ext cx="1375410" cy="5010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000" dirty="0">
                  <a:solidFill>
                    <a:srgbClr val="002060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Разработка программы</a:t>
              </a:r>
            </a:p>
          </p:txBody>
        </p:sp>
        <p:sp>
          <p:nvSpPr>
            <p:cNvPr id="17" name="Надпись 34">
              <a:extLst>
                <a:ext uri="{FF2B5EF4-FFF2-40B4-BE49-F238E27FC236}">
                  <a16:creationId xmlns:a16="http://schemas.microsoft.com/office/drawing/2014/main" id="{57447D4C-36F0-4FE8-A92F-BDCD92ED4009}"/>
                </a:ext>
              </a:extLst>
            </p:cNvPr>
            <p:cNvSpPr txBox="1"/>
            <p:nvPr/>
          </p:nvSpPr>
          <p:spPr>
            <a:xfrm>
              <a:off x="4160521" y="1671605"/>
              <a:ext cx="1051560" cy="5010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000" dirty="0">
                  <a:solidFill>
                    <a:srgbClr val="002060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Утверждение программы</a:t>
              </a:r>
            </a:p>
          </p:txBody>
        </p:sp>
        <p:sp>
          <p:nvSpPr>
            <p:cNvPr id="18" name="Надпись 35">
              <a:extLst>
                <a:ext uri="{FF2B5EF4-FFF2-40B4-BE49-F238E27FC236}">
                  <a16:creationId xmlns:a16="http://schemas.microsoft.com/office/drawing/2014/main" id="{C4F316B1-3C6F-4918-883A-2DEA045D1A92}"/>
                </a:ext>
              </a:extLst>
            </p:cNvPr>
            <p:cNvSpPr txBox="1"/>
            <p:nvPr/>
          </p:nvSpPr>
          <p:spPr>
            <a:xfrm>
              <a:off x="4219124" y="752991"/>
              <a:ext cx="1051560" cy="5010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000" dirty="0">
                  <a:solidFill>
                    <a:srgbClr val="002060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Договоры о сетевой форме реализации</a:t>
              </a:r>
            </a:p>
          </p:txBody>
        </p:sp>
        <p:sp>
          <p:nvSpPr>
            <p:cNvPr id="19" name="Надпись 37">
              <a:extLst>
                <a:ext uri="{FF2B5EF4-FFF2-40B4-BE49-F238E27FC236}">
                  <a16:creationId xmlns:a16="http://schemas.microsoft.com/office/drawing/2014/main" id="{BA98696F-53D5-47B1-98E2-3556AD1E03EB}"/>
                </a:ext>
              </a:extLst>
            </p:cNvPr>
            <p:cNvSpPr txBox="1"/>
            <p:nvPr/>
          </p:nvSpPr>
          <p:spPr>
            <a:xfrm>
              <a:off x="2434590" y="447258"/>
              <a:ext cx="1375410" cy="5010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000" dirty="0">
                  <a:solidFill>
                    <a:srgbClr val="002060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Обеспечение МТБ через грантовые конкурсы</a:t>
              </a:r>
            </a:p>
          </p:txBody>
        </p:sp>
        <p:sp>
          <p:nvSpPr>
            <p:cNvPr id="20" name="Надпись 38">
              <a:extLst>
                <a:ext uri="{FF2B5EF4-FFF2-40B4-BE49-F238E27FC236}">
                  <a16:creationId xmlns:a16="http://schemas.microsoft.com/office/drawing/2014/main" id="{AFE8E8FE-9FD4-4B11-96A9-F162732FA3AB}"/>
                </a:ext>
              </a:extLst>
            </p:cNvPr>
            <p:cNvSpPr txBox="1"/>
            <p:nvPr/>
          </p:nvSpPr>
          <p:spPr>
            <a:xfrm>
              <a:off x="1714500" y="0"/>
              <a:ext cx="1375410" cy="5010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000" dirty="0">
                  <a:solidFill>
                    <a:srgbClr val="002060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Проектирование МТБ</a:t>
              </a:r>
            </a:p>
          </p:txBody>
        </p:sp>
        <p:sp>
          <p:nvSpPr>
            <p:cNvPr id="21" name="Надпись 40">
              <a:extLst>
                <a:ext uri="{FF2B5EF4-FFF2-40B4-BE49-F238E27FC236}">
                  <a16:creationId xmlns:a16="http://schemas.microsoft.com/office/drawing/2014/main" id="{E98D0D04-6A13-4CBC-A301-B32C7DFF105B}"/>
                </a:ext>
              </a:extLst>
            </p:cNvPr>
            <p:cNvSpPr txBox="1"/>
            <p:nvPr/>
          </p:nvSpPr>
          <p:spPr>
            <a:xfrm>
              <a:off x="4191000" y="228600"/>
              <a:ext cx="1362074" cy="5010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000" dirty="0">
                  <a:solidFill>
                    <a:srgbClr val="F15B4E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Дополнение договоров об использовании оборудования партнеров</a:t>
              </a:r>
            </a:p>
          </p:txBody>
        </p:sp>
        <p:sp>
          <p:nvSpPr>
            <p:cNvPr id="22" name="Надпись 44">
              <a:extLst>
                <a:ext uri="{FF2B5EF4-FFF2-40B4-BE49-F238E27FC236}">
                  <a16:creationId xmlns:a16="http://schemas.microsoft.com/office/drawing/2014/main" id="{97594D67-DD99-4564-A1B5-0A4EA51A4FB5}"/>
                </a:ext>
              </a:extLst>
            </p:cNvPr>
            <p:cNvSpPr txBox="1"/>
            <p:nvPr/>
          </p:nvSpPr>
          <p:spPr>
            <a:xfrm>
              <a:off x="4198862" y="2047875"/>
              <a:ext cx="1362073" cy="5010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000" dirty="0">
                  <a:solidFill>
                    <a:srgbClr val="002060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Набор на программу</a:t>
              </a:r>
            </a:p>
          </p:txBody>
        </p:sp>
        <p:sp>
          <p:nvSpPr>
            <p:cNvPr id="23" name="Надпись 45">
              <a:extLst>
                <a:ext uri="{FF2B5EF4-FFF2-40B4-BE49-F238E27FC236}">
                  <a16:creationId xmlns:a16="http://schemas.microsoft.com/office/drawing/2014/main" id="{6759C645-3E52-46CA-A7B7-95E45CC19512}"/>
                </a:ext>
              </a:extLst>
            </p:cNvPr>
            <p:cNvSpPr txBox="1"/>
            <p:nvPr/>
          </p:nvSpPr>
          <p:spPr>
            <a:xfrm>
              <a:off x="5372100" y="1704975"/>
              <a:ext cx="1051560" cy="5010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000" dirty="0">
                  <a:solidFill>
                    <a:srgbClr val="002060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Начало обучения по программе</a:t>
              </a:r>
            </a:p>
          </p:txBody>
        </p:sp>
        <p:grpSp>
          <p:nvGrpSpPr>
            <p:cNvPr id="24" name="Группа 23">
              <a:extLst>
                <a:ext uri="{FF2B5EF4-FFF2-40B4-BE49-F238E27FC236}">
                  <a16:creationId xmlns:a16="http://schemas.microsoft.com/office/drawing/2014/main" id="{0B67F6C4-05DE-4D2E-9CBE-7231F9BD474F}"/>
                </a:ext>
              </a:extLst>
            </p:cNvPr>
            <p:cNvGrpSpPr/>
            <p:nvPr/>
          </p:nvGrpSpPr>
          <p:grpSpPr>
            <a:xfrm>
              <a:off x="762000" y="438150"/>
              <a:ext cx="4800600" cy="1828800"/>
              <a:chOff x="0" y="0"/>
              <a:chExt cx="4800600" cy="1828800"/>
            </a:xfrm>
          </p:grpSpPr>
          <p:grpSp>
            <p:nvGrpSpPr>
              <p:cNvPr id="25" name="Группа 24">
                <a:extLst>
                  <a:ext uri="{FF2B5EF4-FFF2-40B4-BE49-F238E27FC236}">
                    <a16:creationId xmlns:a16="http://schemas.microsoft.com/office/drawing/2014/main" id="{20D1A72F-589C-4203-A5FE-5D4F273B8212}"/>
                  </a:ext>
                </a:extLst>
              </p:cNvPr>
              <p:cNvGrpSpPr/>
              <p:nvPr/>
            </p:nvGrpSpPr>
            <p:grpSpPr>
              <a:xfrm>
                <a:off x="1752600" y="0"/>
                <a:ext cx="3048000" cy="1828800"/>
                <a:chOff x="0" y="0"/>
                <a:chExt cx="3048000" cy="1828800"/>
              </a:xfrm>
            </p:grpSpPr>
            <p:cxnSp>
              <p:nvCxnSpPr>
                <p:cNvPr id="30" name="Прямая со стрелкой 29">
                  <a:extLst>
                    <a:ext uri="{FF2B5EF4-FFF2-40B4-BE49-F238E27FC236}">
                      <a16:creationId xmlns:a16="http://schemas.microsoft.com/office/drawing/2014/main" id="{F16510FA-DBE8-4330-B82C-5C0BD98A3367}"/>
                    </a:ext>
                  </a:extLst>
                </p:cNvPr>
                <p:cNvCxnSpPr/>
                <p:nvPr/>
              </p:nvCxnSpPr>
              <p:spPr>
                <a:xfrm>
                  <a:off x="1191316" y="932419"/>
                  <a:ext cx="285750" cy="180975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 стрелкой 30">
                  <a:extLst>
                    <a:ext uri="{FF2B5EF4-FFF2-40B4-BE49-F238E27FC236}">
                      <a16:creationId xmlns:a16="http://schemas.microsoft.com/office/drawing/2014/main" id="{C7EED0F5-61C0-4236-9215-F6BB4ED3A9AC}"/>
                    </a:ext>
                  </a:extLst>
                </p:cNvPr>
                <p:cNvCxnSpPr/>
                <p:nvPr/>
              </p:nvCxnSpPr>
              <p:spPr>
                <a:xfrm flipV="1">
                  <a:off x="1200150" y="670878"/>
                  <a:ext cx="281940" cy="219075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 стрелкой 31">
                  <a:extLst>
                    <a:ext uri="{FF2B5EF4-FFF2-40B4-BE49-F238E27FC236}">
                      <a16:creationId xmlns:a16="http://schemas.microsoft.com/office/drawing/2014/main" id="{3AB84B45-FB6F-48C5-ACF3-6B94038BF5C0}"/>
                    </a:ext>
                  </a:extLst>
                </p:cNvPr>
                <p:cNvCxnSpPr/>
                <p:nvPr/>
              </p:nvCxnSpPr>
              <p:spPr>
                <a:xfrm>
                  <a:off x="0" y="0"/>
                  <a:ext cx="1200150" cy="0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 стрелкой 32">
                  <a:extLst>
                    <a:ext uri="{FF2B5EF4-FFF2-40B4-BE49-F238E27FC236}">
                      <a16:creationId xmlns:a16="http://schemas.microsoft.com/office/drawing/2014/main" id="{A9325A41-5524-4EA9-A08F-F018CCE36278}"/>
                    </a:ext>
                  </a:extLst>
                </p:cNvPr>
                <p:cNvCxnSpPr/>
                <p:nvPr/>
              </p:nvCxnSpPr>
              <p:spPr>
                <a:xfrm>
                  <a:off x="1485900" y="209550"/>
                  <a:ext cx="0" cy="85725"/>
                </a:xfrm>
                <a:prstGeom prst="straightConnector1">
                  <a:avLst/>
                </a:prstGeom>
                <a:ln w="38100">
                  <a:solidFill>
                    <a:srgbClr val="F15B4E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 стрелкой 33">
                  <a:extLst>
                    <a:ext uri="{FF2B5EF4-FFF2-40B4-BE49-F238E27FC236}">
                      <a16:creationId xmlns:a16="http://schemas.microsoft.com/office/drawing/2014/main" id="{EB8A560D-74D2-439E-A2C6-FB3D3D3897F4}"/>
                    </a:ext>
                  </a:extLst>
                </p:cNvPr>
                <p:cNvCxnSpPr/>
                <p:nvPr/>
              </p:nvCxnSpPr>
              <p:spPr>
                <a:xfrm>
                  <a:off x="1485900" y="1524000"/>
                  <a:ext cx="0" cy="89535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 стрелкой 34">
                  <a:extLst>
                    <a:ext uri="{FF2B5EF4-FFF2-40B4-BE49-F238E27FC236}">
                      <a16:creationId xmlns:a16="http://schemas.microsoft.com/office/drawing/2014/main" id="{E0DF71B4-9959-43A9-83F2-6CDD5BCA89F8}"/>
                    </a:ext>
                  </a:extLst>
                </p:cNvPr>
                <p:cNvCxnSpPr/>
                <p:nvPr/>
              </p:nvCxnSpPr>
              <p:spPr>
                <a:xfrm>
                  <a:off x="1685925" y="1828800"/>
                  <a:ext cx="1362075" cy="0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Группа 25">
                <a:extLst>
                  <a:ext uri="{FF2B5EF4-FFF2-40B4-BE49-F238E27FC236}">
                    <a16:creationId xmlns:a16="http://schemas.microsoft.com/office/drawing/2014/main" id="{BB090D9A-ED78-4435-A1B8-037FA1FB18E1}"/>
                  </a:ext>
                </a:extLst>
              </p:cNvPr>
              <p:cNvGrpSpPr/>
              <p:nvPr/>
            </p:nvGrpSpPr>
            <p:grpSpPr>
              <a:xfrm>
                <a:off x="0" y="152400"/>
                <a:ext cx="2533650" cy="771525"/>
                <a:chOff x="0" y="0"/>
                <a:chExt cx="2533650" cy="771525"/>
              </a:xfrm>
            </p:grpSpPr>
            <p:cxnSp>
              <p:nvCxnSpPr>
                <p:cNvPr id="27" name="Прямая со стрелкой 26">
                  <a:extLst>
                    <a:ext uri="{FF2B5EF4-FFF2-40B4-BE49-F238E27FC236}">
                      <a16:creationId xmlns:a16="http://schemas.microsoft.com/office/drawing/2014/main" id="{43F8943C-51C4-4DEF-A600-48736AB03697}"/>
                    </a:ext>
                  </a:extLst>
                </p:cNvPr>
                <p:cNvCxnSpPr/>
                <p:nvPr/>
              </p:nvCxnSpPr>
              <p:spPr>
                <a:xfrm>
                  <a:off x="0" y="771525"/>
                  <a:ext cx="495300" cy="0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 стрелкой 27">
                  <a:extLst>
                    <a:ext uri="{FF2B5EF4-FFF2-40B4-BE49-F238E27FC236}">
                      <a16:creationId xmlns:a16="http://schemas.microsoft.com/office/drawing/2014/main" id="{3D7FB4D9-DC39-4F76-9E6A-36DFBDF7A7DB}"/>
                    </a:ext>
                  </a:extLst>
                </p:cNvPr>
                <p:cNvCxnSpPr/>
                <p:nvPr/>
              </p:nvCxnSpPr>
              <p:spPr>
                <a:xfrm flipV="1">
                  <a:off x="914400" y="0"/>
                  <a:ext cx="415290" cy="767715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 стрелкой 28">
                  <a:extLst>
                    <a:ext uri="{FF2B5EF4-FFF2-40B4-BE49-F238E27FC236}">
                      <a16:creationId xmlns:a16="http://schemas.microsoft.com/office/drawing/2014/main" id="{C3035A02-B066-48F7-A2DF-983D11B14750}"/>
                    </a:ext>
                  </a:extLst>
                </p:cNvPr>
                <p:cNvCxnSpPr/>
                <p:nvPr/>
              </p:nvCxnSpPr>
              <p:spPr>
                <a:xfrm>
                  <a:off x="914400" y="771525"/>
                  <a:ext cx="1619250" cy="0"/>
                </a:xfrm>
                <a:prstGeom prst="straightConnector1">
                  <a:avLst/>
                </a:prstGeom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aphicFrame>
        <p:nvGraphicFramePr>
          <p:cNvPr id="36" name="Таблица 35">
            <a:extLst>
              <a:ext uri="{FF2B5EF4-FFF2-40B4-BE49-F238E27FC236}">
                <a16:creationId xmlns:a16="http://schemas.microsoft.com/office/drawing/2014/main" id="{87110857-B35B-4483-8A8E-F56BD24D88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017517"/>
              </p:ext>
            </p:extLst>
          </p:nvPr>
        </p:nvGraphicFramePr>
        <p:xfrm>
          <a:off x="1853539" y="5982643"/>
          <a:ext cx="8867469" cy="433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0655">
                  <a:extLst>
                    <a:ext uri="{9D8B030D-6E8A-4147-A177-3AD203B41FA5}">
                      <a16:colId xmlns:a16="http://schemas.microsoft.com/office/drawing/2014/main" val="828644212"/>
                    </a:ext>
                  </a:extLst>
                </a:gridCol>
                <a:gridCol w="340655">
                  <a:extLst>
                    <a:ext uri="{9D8B030D-6E8A-4147-A177-3AD203B41FA5}">
                      <a16:colId xmlns:a16="http://schemas.microsoft.com/office/drawing/2014/main" val="2246070739"/>
                    </a:ext>
                  </a:extLst>
                </a:gridCol>
                <a:gridCol w="341604">
                  <a:extLst>
                    <a:ext uri="{9D8B030D-6E8A-4147-A177-3AD203B41FA5}">
                      <a16:colId xmlns:a16="http://schemas.microsoft.com/office/drawing/2014/main" val="1268596375"/>
                    </a:ext>
                  </a:extLst>
                </a:gridCol>
                <a:gridCol w="340655">
                  <a:extLst>
                    <a:ext uri="{9D8B030D-6E8A-4147-A177-3AD203B41FA5}">
                      <a16:colId xmlns:a16="http://schemas.microsoft.com/office/drawing/2014/main" val="253451352"/>
                    </a:ext>
                  </a:extLst>
                </a:gridCol>
                <a:gridCol w="341604">
                  <a:extLst>
                    <a:ext uri="{9D8B030D-6E8A-4147-A177-3AD203B41FA5}">
                      <a16:colId xmlns:a16="http://schemas.microsoft.com/office/drawing/2014/main" val="2321398905"/>
                    </a:ext>
                  </a:extLst>
                </a:gridCol>
                <a:gridCol w="340655">
                  <a:extLst>
                    <a:ext uri="{9D8B030D-6E8A-4147-A177-3AD203B41FA5}">
                      <a16:colId xmlns:a16="http://schemas.microsoft.com/office/drawing/2014/main" val="1204057900"/>
                    </a:ext>
                  </a:extLst>
                </a:gridCol>
                <a:gridCol w="340655">
                  <a:extLst>
                    <a:ext uri="{9D8B030D-6E8A-4147-A177-3AD203B41FA5}">
                      <a16:colId xmlns:a16="http://schemas.microsoft.com/office/drawing/2014/main" val="1232765208"/>
                    </a:ext>
                  </a:extLst>
                </a:gridCol>
                <a:gridCol w="341604">
                  <a:extLst>
                    <a:ext uri="{9D8B030D-6E8A-4147-A177-3AD203B41FA5}">
                      <a16:colId xmlns:a16="http://schemas.microsoft.com/office/drawing/2014/main" val="2222497728"/>
                    </a:ext>
                  </a:extLst>
                </a:gridCol>
                <a:gridCol w="340655">
                  <a:extLst>
                    <a:ext uri="{9D8B030D-6E8A-4147-A177-3AD203B41FA5}">
                      <a16:colId xmlns:a16="http://schemas.microsoft.com/office/drawing/2014/main" val="2274762209"/>
                    </a:ext>
                  </a:extLst>
                </a:gridCol>
                <a:gridCol w="341604">
                  <a:extLst>
                    <a:ext uri="{9D8B030D-6E8A-4147-A177-3AD203B41FA5}">
                      <a16:colId xmlns:a16="http://schemas.microsoft.com/office/drawing/2014/main" val="1069591881"/>
                    </a:ext>
                  </a:extLst>
                </a:gridCol>
                <a:gridCol w="340655">
                  <a:extLst>
                    <a:ext uri="{9D8B030D-6E8A-4147-A177-3AD203B41FA5}">
                      <a16:colId xmlns:a16="http://schemas.microsoft.com/office/drawing/2014/main" val="4057920573"/>
                    </a:ext>
                  </a:extLst>
                </a:gridCol>
                <a:gridCol w="341604">
                  <a:extLst>
                    <a:ext uri="{9D8B030D-6E8A-4147-A177-3AD203B41FA5}">
                      <a16:colId xmlns:a16="http://schemas.microsoft.com/office/drawing/2014/main" val="2769371634"/>
                    </a:ext>
                  </a:extLst>
                </a:gridCol>
                <a:gridCol w="340655">
                  <a:extLst>
                    <a:ext uri="{9D8B030D-6E8A-4147-A177-3AD203B41FA5}">
                      <a16:colId xmlns:a16="http://schemas.microsoft.com/office/drawing/2014/main" val="3060559372"/>
                    </a:ext>
                  </a:extLst>
                </a:gridCol>
                <a:gridCol w="340655">
                  <a:extLst>
                    <a:ext uri="{9D8B030D-6E8A-4147-A177-3AD203B41FA5}">
                      <a16:colId xmlns:a16="http://schemas.microsoft.com/office/drawing/2014/main" val="1616437006"/>
                    </a:ext>
                  </a:extLst>
                </a:gridCol>
                <a:gridCol w="341604">
                  <a:extLst>
                    <a:ext uri="{9D8B030D-6E8A-4147-A177-3AD203B41FA5}">
                      <a16:colId xmlns:a16="http://schemas.microsoft.com/office/drawing/2014/main" val="3962392947"/>
                    </a:ext>
                  </a:extLst>
                </a:gridCol>
                <a:gridCol w="340655">
                  <a:extLst>
                    <a:ext uri="{9D8B030D-6E8A-4147-A177-3AD203B41FA5}">
                      <a16:colId xmlns:a16="http://schemas.microsoft.com/office/drawing/2014/main" val="1859720305"/>
                    </a:ext>
                  </a:extLst>
                </a:gridCol>
                <a:gridCol w="341604">
                  <a:extLst>
                    <a:ext uri="{9D8B030D-6E8A-4147-A177-3AD203B41FA5}">
                      <a16:colId xmlns:a16="http://schemas.microsoft.com/office/drawing/2014/main" val="1150609810"/>
                    </a:ext>
                  </a:extLst>
                </a:gridCol>
                <a:gridCol w="340655">
                  <a:extLst>
                    <a:ext uri="{9D8B030D-6E8A-4147-A177-3AD203B41FA5}">
                      <a16:colId xmlns:a16="http://schemas.microsoft.com/office/drawing/2014/main" val="1774596265"/>
                    </a:ext>
                  </a:extLst>
                </a:gridCol>
                <a:gridCol w="341604">
                  <a:extLst>
                    <a:ext uri="{9D8B030D-6E8A-4147-A177-3AD203B41FA5}">
                      <a16:colId xmlns:a16="http://schemas.microsoft.com/office/drawing/2014/main" val="2624513782"/>
                    </a:ext>
                  </a:extLst>
                </a:gridCol>
                <a:gridCol w="340655">
                  <a:extLst>
                    <a:ext uri="{9D8B030D-6E8A-4147-A177-3AD203B41FA5}">
                      <a16:colId xmlns:a16="http://schemas.microsoft.com/office/drawing/2014/main" val="2760619268"/>
                    </a:ext>
                  </a:extLst>
                </a:gridCol>
                <a:gridCol w="340655">
                  <a:extLst>
                    <a:ext uri="{9D8B030D-6E8A-4147-A177-3AD203B41FA5}">
                      <a16:colId xmlns:a16="http://schemas.microsoft.com/office/drawing/2014/main" val="1471613694"/>
                    </a:ext>
                  </a:extLst>
                </a:gridCol>
                <a:gridCol w="341604">
                  <a:extLst>
                    <a:ext uri="{9D8B030D-6E8A-4147-A177-3AD203B41FA5}">
                      <a16:colId xmlns:a16="http://schemas.microsoft.com/office/drawing/2014/main" val="1080979094"/>
                    </a:ext>
                  </a:extLst>
                </a:gridCol>
                <a:gridCol w="340655">
                  <a:extLst>
                    <a:ext uri="{9D8B030D-6E8A-4147-A177-3AD203B41FA5}">
                      <a16:colId xmlns:a16="http://schemas.microsoft.com/office/drawing/2014/main" val="3831911170"/>
                    </a:ext>
                  </a:extLst>
                </a:gridCol>
                <a:gridCol w="341604">
                  <a:extLst>
                    <a:ext uri="{9D8B030D-6E8A-4147-A177-3AD203B41FA5}">
                      <a16:colId xmlns:a16="http://schemas.microsoft.com/office/drawing/2014/main" val="813629280"/>
                    </a:ext>
                  </a:extLst>
                </a:gridCol>
                <a:gridCol w="340655">
                  <a:extLst>
                    <a:ext uri="{9D8B030D-6E8A-4147-A177-3AD203B41FA5}">
                      <a16:colId xmlns:a16="http://schemas.microsoft.com/office/drawing/2014/main" val="2087092589"/>
                    </a:ext>
                  </a:extLst>
                </a:gridCol>
                <a:gridCol w="341604">
                  <a:extLst>
                    <a:ext uri="{9D8B030D-6E8A-4147-A177-3AD203B41FA5}">
                      <a16:colId xmlns:a16="http://schemas.microsoft.com/office/drawing/2014/main" val="206135312"/>
                    </a:ext>
                  </a:extLst>
                </a:gridCol>
              </a:tblGrid>
              <a:tr h="596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F15B4E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100">
                        <a:solidFill>
                          <a:srgbClr val="F15B4E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344521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15B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сентябрь 2024</a:t>
                      </a:r>
                      <a:endParaRPr lang="ru-RU" sz="1100" b="1" dirty="0">
                        <a:solidFill>
                          <a:srgbClr val="F15B4E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15B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октябрь 2024</a:t>
                      </a:r>
                      <a:endParaRPr lang="ru-RU" sz="1100" b="1" dirty="0">
                        <a:solidFill>
                          <a:srgbClr val="F15B4E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15B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ноябрь 2024</a:t>
                      </a:r>
                      <a:endParaRPr lang="ru-RU" sz="1100" b="1" dirty="0">
                        <a:solidFill>
                          <a:srgbClr val="F15B4E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15B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декабрь 2024</a:t>
                      </a:r>
                      <a:endParaRPr lang="ru-RU" sz="1100" b="1" dirty="0">
                        <a:solidFill>
                          <a:srgbClr val="F15B4E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15B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 2025</a:t>
                      </a:r>
                      <a:endParaRPr lang="ru-RU" sz="1100" b="1" dirty="0">
                        <a:solidFill>
                          <a:srgbClr val="F15B4E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15B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февраль 2025</a:t>
                      </a:r>
                      <a:endParaRPr lang="ru-RU" sz="1100" b="1" dirty="0">
                        <a:solidFill>
                          <a:srgbClr val="F15B4E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15B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март 2025</a:t>
                      </a:r>
                      <a:endParaRPr lang="ru-RU" sz="1100" b="1" dirty="0">
                        <a:solidFill>
                          <a:srgbClr val="F15B4E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15B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апрель 2025</a:t>
                      </a:r>
                      <a:endParaRPr lang="ru-RU" sz="1100" b="1" dirty="0">
                        <a:solidFill>
                          <a:srgbClr val="F15B4E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15B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май   2025</a:t>
                      </a:r>
                      <a:endParaRPr lang="ru-RU" sz="1100" b="1" dirty="0">
                        <a:solidFill>
                          <a:srgbClr val="F15B4E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15B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 2025</a:t>
                      </a:r>
                      <a:endParaRPr lang="ru-RU" sz="1100" b="1" dirty="0">
                        <a:solidFill>
                          <a:srgbClr val="F15B4E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15B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 2024</a:t>
                      </a:r>
                      <a:endParaRPr lang="ru-RU" sz="1100" b="1" dirty="0">
                        <a:solidFill>
                          <a:srgbClr val="F15B4E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15B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август 2024</a:t>
                      </a:r>
                      <a:endParaRPr lang="ru-RU" sz="1100" b="1" dirty="0">
                        <a:solidFill>
                          <a:srgbClr val="F15B4E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15B4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сентябрь 2024</a:t>
                      </a:r>
                      <a:endParaRPr lang="ru-RU" sz="1100" b="1" dirty="0">
                        <a:solidFill>
                          <a:srgbClr val="F15B4E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735425"/>
                  </a:ext>
                </a:extLst>
              </a:tr>
            </a:tbl>
          </a:graphicData>
        </a:graphic>
      </p:graphicFrame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id="{0E8B5C88-2B8C-4533-A552-BC6D325EDCB4}"/>
              </a:ext>
            </a:extLst>
          </p:cNvPr>
          <p:cNvCxnSpPr>
            <a:stCxn id="10" idx="4"/>
            <a:endCxn id="9" idx="0"/>
          </p:cNvCxnSpPr>
          <p:nvPr/>
        </p:nvCxnSpPr>
        <p:spPr>
          <a:xfrm>
            <a:off x="7572598" y="3852325"/>
            <a:ext cx="0" cy="624167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7369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620865-8F03-46A7-9C1F-C43D30490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2880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 «Интеллектуальный клуб»</a:t>
            </a:r>
            <a:br>
              <a:rPr lang="ru-RU" sz="32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Лузин Олег Алексеевич, директор МБОУ ДО «Дом школьника», </a:t>
            </a:r>
            <a:r>
              <a:rPr lang="ru-RU" sz="2200" dirty="0" err="1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г.Назарово</a:t>
            </a:r>
            <a:endParaRPr lang="ru-RU" sz="2200" dirty="0">
              <a:solidFill>
                <a:srgbClr val="373C59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BE1F90-DFF0-4C59-A71B-F38BC6143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8791"/>
            <a:ext cx="10995734" cy="458405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Ресурсное обеспечение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2600" dirty="0">
              <a:solidFill>
                <a:srgbClr val="373C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F15B4E"/>
              </a:solidFill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3B4C4988-273B-4952-913F-81508D2E3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548342"/>
              </p:ext>
            </p:extLst>
          </p:nvPr>
        </p:nvGraphicFramePr>
        <p:xfrm>
          <a:off x="936886" y="2244056"/>
          <a:ext cx="10208192" cy="4441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0853">
                  <a:extLst>
                    <a:ext uri="{9D8B030D-6E8A-4147-A177-3AD203B41FA5}">
                      <a16:colId xmlns:a16="http://schemas.microsoft.com/office/drawing/2014/main" val="4010521575"/>
                    </a:ext>
                  </a:extLst>
                </a:gridCol>
                <a:gridCol w="5141844">
                  <a:extLst>
                    <a:ext uri="{9D8B030D-6E8A-4147-A177-3AD203B41FA5}">
                      <a16:colId xmlns:a16="http://schemas.microsoft.com/office/drawing/2014/main" val="3908952287"/>
                    </a:ext>
                  </a:extLst>
                </a:gridCol>
                <a:gridCol w="596347">
                  <a:extLst>
                    <a:ext uri="{9D8B030D-6E8A-4147-A177-3AD203B41FA5}">
                      <a16:colId xmlns:a16="http://schemas.microsoft.com/office/drawing/2014/main" val="2328477933"/>
                    </a:ext>
                  </a:extLst>
                </a:gridCol>
                <a:gridCol w="887896">
                  <a:extLst>
                    <a:ext uri="{9D8B030D-6E8A-4147-A177-3AD203B41FA5}">
                      <a16:colId xmlns:a16="http://schemas.microsoft.com/office/drawing/2014/main" val="3531709942"/>
                    </a:ext>
                  </a:extLst>
                </a:gridCol>
                <a:gridCol w="1179444">
                  <a:extLst>
                    <a:ext uri="{9D8B030D-6E8A-4147-A177-3AD203B41FA5}">
                      <a16:colId xmlns:a16="http://schemas.microsoft.com/office/drawing/2014/main" val="1959501324"/>
                    </a:ext>
                  </a:extLst>
                </a:gridCol>
                <a:gridCol w="1881808">
                  <a:extLst>
                    <a:ext uri="{9D8B030D-6E8A-4147-A177-3AD203B41FA5}">
                      <a16:colId xmlns:a16="http://schemas.microsoft.com/office/drawing/2014/main" val="2632482143"/>
                    </a:ext>
                  </a:extLst>
                </a:gridCol>
              </a:tblGrid>
              <a:tr h="2788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/ статьи затрат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4238757"/>
                  </a:ext>
                </a:extLst>
              </a:tr>
              <a:tr h="182253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Оборудования для проведения интеллектуальных мероприятий: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373C5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373C5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359 543 </a:t>
                      </a:r>
                      <a:r>
                        <a:rPr lang="ru-RU" sz="1600" kern="12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₽</a:t>
                      </a:r>
                      <a:endParaRPr lang="ru-RU" sz="1600" dirty="0">
                        <a:solidFill>
                          <a:srgbClr val="373C5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средства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93690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Стойка с кронштейном</a:t>
                      </a:r>
                      <a:endParaRPr lang="ru-RU" sz="1100" dirty="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ед.</a:t>
                      </a:r>
                      <a:endParaRPr lang="ru-RU" sz="1100" dirty="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11 199  ₽</a:t>
                      </a:r>
                      <a:endParaRPr lang="ru-RU" sz="1100" dirty="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881161"/>
                  </a:ext>
                </a:extLst>
              </a:tr>
              <a:tr h="182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Брэйн</a:t>
                      </a:r>
                      <a:r>
                        <a:rPr lang="ru-RU" sz="10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-система беспроводная</a:t>
                      </a:r>
                      <a:endParaRPr lang="ru-RU" sz="1100" dirty="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ед.</a:t>
                      </a:r>
                      <a:endParaRPr lang="ru-RU" sz="1100" dirty="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93 550  ₽ 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295279"/>
                  </a:ext>
                </a:extLst>
              </a:tr>
              <a:tr h="182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проводная брэйн-система BrainSystemPRO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ед.</a:t>
                      </a:r>
                      <a:endParaRPr lang="ru-RU" sz="1100" dirty="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42 500 ₽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523708"/>
                  </a:ext>
                </a:extLst>
              </a:tr>
              <a:tr h="182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Цифровое табло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ед.</a:t>
                      </a:r>
                      <a:endParaRPr lang="ru-RU" sz="1100" dirty="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21 500 ₽</a:t>
                      </a:r>
                      <a:endParaRPr lang="ru-RU" sz="1100" dirty="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077202"/>
                  </a:ext>
                </a:extLst>
              </a:tr>
              <a:tr h="182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Игровая беспроводная тумба для викторин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ед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54 400 ₽</a:t>
                      </a:r>
                      <a:endParaRPr lang="ru-RU" sz="1100" dirty="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536285"/>
                  </a:ext>
                </a:extLst>
              </a:tr>
              <a:tr h="182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Микрофон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ед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4 599 ₽</a:t>
                      </a:r>
                      <a:endParaRPr lang="ru-RU" sz="1100" dirty="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151194"/>
                  </a:ext>
                </a:extLst>
              </a:tr>
              <a:tr h="127577"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оснащение кабинета: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1 031 263 </a:t>
                      </a:r>
                      <a:r>
                        <a:rPr lang="ru-RU" sz="1600" kern="12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₽</a:t>
                      </a:r>
                      <a:endParaRPr lang="ru-RU" sz="1600" dirty="0">
                        <a:solidFill>
                          <a:srgbClr val="373C5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средства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096393"/>
                  </a:ext>
                </a:extLst>
              </a:tr>
              <a:tr h="127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Ноутбук 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ед.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128 999 ₽ 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277782"/>
                  </a:ext>
                </a:extLst>
              </a:tr>
              <a:tr h="127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Принтер струйный 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ед.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53 799 ₽ 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549166"/>
                  </a:ext>
                </a:extLst>
              </a:tr>
              <a:tr h="127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Стул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ед.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4 109 ₽ 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272432"/>
                  </a:ext>
                </a:extLst>
              </a:tr>
              <a:tr h="127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Стул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ед.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11 969 ₽ 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902603"/>
                  </a:ext>
                </a:extLst>
              </a:tr>
              <a:tr h="127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МФУ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ед.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40 999 ₽ 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647504"/>
                  </a:ext>
                </a:extLst>
              </a:tr>
              <a:tr h="127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Стол 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ед.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4 270 ₽ 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505243"/>
                  </a:ext>
                </a:extLst>
              </a:tr>
              <a:tr h="127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Телевизор 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ед.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56 999 ₽ 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477962"/>
                  </a:ext>
                </a:extLst>
              </a:tr>
              <a:tr h="127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Доска магнитно-маркерная 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ед.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10 599 ₽ 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342102"/>
                  </a:ext>
                </a:extLst>
              </a:tr>
              <a:tr h="127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Шторы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ед.</a:t>
                      </a:r>
                      <a:endParaRPr lang="ru-RU" sz="110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230 988 ₽ </a:t>
                      </a:r>
                      <a:endParaRPr lang="ru-RU" sz="1100" dirty="0">
                        <a:solidFill>
                          <a:srgbClr val="373C5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256266"/>
                  </a:ext>
                </a:extLst>
              </a:tr>
              <a:tr h="425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кабинета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1 744 435 </a:t>
                      </a:r>
                      <a:r>
                        <a:rPr lang="ru-RU" sz="1600" kern="12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средства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491657"/>
                  </a:ext>
                </a:extLst>
              </a:tr>
              <a:tr h="425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373C5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373C59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3 135 241 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373C5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1938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243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620865-8F03-46A7-9C1F-C43D30490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2880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 «Интеллектуальный клуб»</a:t>
            </a:r>
            <a:br>
              <a:rPr lang="ru-RU" sz="32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Лузин Олег Алексеевич, директор МБОУ ДО «Дом школьника», </a:t>
            </a:r>
            <a:r>
              <a:rPr lang="ru-RU" sz="2200" dirty="0" err="1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г.Назарово</a:t>
            </a:r>
            <a:endParaRPr lang="ru-RU" sz="2200" dirty="0">
              <a:solidFill>
                <a:srgbClr val="373C59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BE1F90-DFF0-4C59-A71B-F38BC6143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95734" cy="458405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 реализации проекта</a:t>
            </a:r>
            <a:endParaRPr lang="ru-RU" sz="2600" dirty="0">
              <a:solidFill>
                <a:srgbClr val="373C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600" dirty="0">
                <a:solidFill>
                  <a:srgbClr val="F15B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▪ </a:t>
            </a: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 (систематическое и планомерное наблюдение за всеми процессами реализации проекта);</a:t>
            </a:r>
          </a:p>
          <a:p>
            <a:pPr marL="0" lvl="0" indent="0">
              <a:buNone/>
            </a:pPr>
            <a:r>
              <a:rPr lang="ru-RU" sz="2600" dirty="0">
                <a:solidFill>
                  <a:srgbClr val="F15B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▪ </a:t>
            </a: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отклонений от целей реализации проекта;</a:t>
            </a:r>
          </a:p>
          <a:p>
            <a:pPr marL="0" lvl="0" indent="0">
              <a:buNone/>
            </a:pPr>
            <a:r>
              <a:rPr lang="ru-RU" sz="2600" dirty="0">
                <a:solidFill>
                  <a:srgbClr val="F15B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▪ </a:t>
            </a: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Прогнозирование последствий сложившейся ситуации;</a:t>
            </a:r>
          </a:p>
          <a:p>
            <a:pPr marL="0" lvl="0" indent="0">
              <a:buNone/>
            </a:pPr>
            <a:r>
              <a:rPr lang="ru-RU" sz="2600" dirty="0">
                <a:solidFill>
                  <a:srgbClr val="F15B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▪ </a:t>
            </a: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образовательных результатов по программе;</a:t>
            </a:r>
          </a:p>
          <a:p>
            <a:pPr marL="0" lvl="0" indent="0">
              <a:buNone/>
            </a:pPr>
            <a:r>
              <a:rPr lang="ru-RU" sz="2600" dirty="0">
                <a:solidFill>
                  <a:srgbClr val="F15B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▪ </a:t>
            </a: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социальных эффектов;</a:t>
            </a:r>
          </a:p>
          <a:p>
            <a:pPr marL="0" lvl="0" indent="0">
              <a:buNone/>
            </a:pPr>
            <a:r>
              <a:rPr lang="ru-RU" sz="2600" dirty="0">
                <a:solidFill>
                  <a:srgbClr val="F15B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▪ </a:t>
            </a: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удовлетворённости участников образовательного процесса.</a:t>
            </a:r>
          </a:p>
          <a:p>
            <a:pPr marL="0" indent="0">
              <a:buNone/>
            </a:pP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>
              <a:solidFill>
                <a:srgbClr val="F15B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701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620865-8F03-46A7-9C1F-C43D30490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2880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 «Интеллектуальный клуб»</a:t>
            </a:r>
            <a:br>
              <a:rPr lang="ru-RU" sz="32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Лузин Олег Алексеевич, директор МБОУ ДО «Дом школьника», </a:t>
            </a:r>
            <a:r>
              <a:rPr lang="ru-RU" sz="2200" dirty="0" err="1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г.Назарово</a:t>
            </a:r>
            <a:endParaRPr lang="ru-RU" sz="2200" dirty="0">
              <a:solidFill>
                <a:srgbClr val="373C59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BE1F90-DFF0-4C59-A71B-F38BC6143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95734" cy="458405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Риски и пути их минимизации</a:t>
            </a:r>
          </a:p>
          <a:p>
            <a:pPr marL="0" indent="0">
              <a:buNone/>
            </a:pP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риски реализации проекта связаны с возможностью не выиграть грант на создание материально-технических условий реализации дополнительной общеразвивающей программы «Интеллектуальный клуб».</a:t>
            </a:r>
          </a:p>
          <a:p>
            <a:pPr marL="0" indent="0">
              <a:buNone/>
            </a:pPr>
            <a:r>
              <a:rPr lang="ru-RU" sz="2600" dirty="0">
                <a:solidFill>
                  <a:srgbClr val="373C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таком случае, материально-технические условия будут создаваться за счет использования ресурса сетевых партнеров (разные модули программы будут реализовываться на базе разных образовательных организаций, обладающих необходимым ресурсом).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2600" dirty="0">
              <a:solidFill>
                <a:srgbClr val="373C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F15B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171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769402DD271D48ACAFFFA4F3A6ED83" ma:contentTypeVersion="14" ma:contentTypeDescription="Create a new document." ma:contentTypeScope="" ma:versionID="911858ce170cf5ea5e2156856b05149e">
  <xsd:schema xmlns:xsd="http://www.w3.org/2001/XMLSchema" xmlns:xs="http://www.w3.org/2001/XMLSchema" xmlns:p="http://schemas.microsoft.com/office/2006/metadata/properties" xmlns:ns3="fc8a4bc0-3497-4f10-b82b-1699d90df1f1" targetNamespace="http://schemas.microsoft.com/office/2006/metadata/properties" ma:root="true" ma:fieldsID="c5225a0135251fc88fab85cee0551ab3" ns3:_="">
    <xsd:import namespace="fc8a4bc0-3497-4f10-b82b-1699d90df1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8a4bc0-3497-4f10-b82b-1699d90df1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929FE6-44A5-4E2E-8302-761986F68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8a4bc0-3497-4f10-b82b-1699d90df1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A967A9-759E-4BB3-857C-B1752C25F648}">
  <ds:schemaRefs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microsoft.com/office/2006/metadata/properties"/>
    <ds:schemaRef ds:uri="fc8a4bc0-3497-4f10-b82b-1699d90df1f1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8DB0AA3C-945B-4EBD-83CA-3DE4860F6A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1019</Words>
  <Application>Microsoft Office PowerPoint</Application>
  <PresentationFormat>Широкоэкранный</PresentationFormat>
  <Paragraphs>185</Paragraphs>
  <Slides>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Times New Roman</vt:lpstr>
      <vt:lpstr>Тема Office</vt:lpstr>
      <vt:lpstr>Управленческий проект  Сетевое взаимодействие общего  и дополнительного образования: «Интеллектуальный клуб»</vt:lpstr>
      <vt:lpstr>УП «Интеллектуальный клуб» Лузин Олег Алексеевич, директор МБОУ ДО «Дом школьника», г.Назарово</vt:lpstr>
      <vt:lpstr>УП «Интеллектуальный клуб» Лузин Олег Алексеевич, директор МБОУ ДО «Дом школьника», г.Назарово</vt:lpstr>
      <vt:lpstr>УП «Интеллектуальный клуб» Лузин Олег Алексеевич, директор МБОУ ДО «Дом школьника», г.Назарово</vt:lpstr>
      <vt:lpstr>УП «Интеллектуальный клуб» Лузин Олег Алексеевич, директор МБОУ ДО «Дом школьника», г.Назарово</vt:lpstr>
      <vt:lpstr>УП «Интеллектуальный клуб» Лузин Олег Алексеевич, директор МБОУ ДО «Дом школьника», г.Назарово</vt:lpstr>
      <vt:lpstr>УП «Интеллектуальный клуб» Лузин Олег Алексеевич, директор МБОУ ДО «Дом школьника», г.Назарово</vt:lpstr>
      <vt:lpstr>УП «Интеллектуальный клуб» Лузин Олег Алексеевич, директор МБОУ ДО «Дом школьника», г.Назарово</vt:lpstr>
      <vt:lpstr>УП «Интеллектуальный клуб» Лузин Олег Алексеевич, директор МБОУ ДО «Дом школьника», г.Назарово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Управленческий проект  как средство управления развитием МСО и ОО</dc:title>
  <dc:creator>Горностаева Светлана Михайловна</dc:creator>
  <cp:lastModifiedBy>Горностаева Светлана Михайловна</cp:lastModifiedBy>
  <cp:revision>36</cp:revision>
  <dcterms:created xsi:type="dcterms:W3CDTF">2024-08-01T04:42:32Z</dcterms:created>
  <dcterms:modified xsi:type="dcterms:W3CDTF">2024-08-14T02:37:34Z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0x0101003F769402DD271D48ACAFFFA4F3A6ED83</vt:lpwstr>
  </property>
</Properties>
</file>